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0"/>
  </p:notesMasterIdLst>
  <p:sldIdLst>
    <p:sldId id="259" r:id="rId2"/>
    <p:sldId id="339" r:id="rId3"/>
    <p:sldId id="281" r:id="rId4"/>
    <p:sldId id="356" r:id="rId5"/>
    <p:sldId id="354" r:id="rId6"/>
    <p:sldId id="355" r:id="rId7"/>
    <p:sldId id="361" r:id="rId8"/>
    <p:sldId id="360" r:id="rId9"/>
    <p:sldId id="368" r:id="rId10"/>
    <p:sldId id="369" r:id="rId11"/>
    <p:sldId id="385" r:id="rId12"/>
    <p:sldId id="366" r:id="rId13"/>
    <p:sldId id="367" r:id="rId14"/>
    <p:sldId id="351" r:id="rId15"/>
    <p:sldId id="341" r:id="rId16"/>
    <p:sldId id="352" r:id="rId17"/>
    <p:sldId id="359" r:id="rId18"/>
    <p:sldId id="343" r:id="rId19"/>
    <p:sldId id="346" r:id="rId20"/>
    <p:sldId id="344" r:id="rId21"/>
    <p:sldId id="345" r:id="rId22"/>
    <p:sldId id="358" r:id="rId23"/>
    <p:sldId id="347" r:id="rId24"/>
    <p:sldId id="386" r:id="rId25"/>
    <p:sldId id="348" r:id="rId26"/>
    <p:sldId id="370" r:id="rId27"/>
    <p:sldId id="371" r:id="rId28"/>
    <p:sldId id="357" r:id="rId29"/>
    <p:sldId id="372" r:id="rId30"/>
    <p:sldId id="349" r:id="rId31"/>
    <p:sldId id="363" r:id="rId32"/>
    <p:sldId id="364" r:id="rId33"/>
    <p:sldId id="362" r:id="rId34"/>
    <p:sldId id="350" r:id="rId35"/>
    <p:sldId id="365" r:id="rId36"/>
    <p:sldId id="373" r:id="rId37"/>
    <p:sldId id="353" r:id="rId38"/>
    <p:sldId id="333" r:id="rId39"/>
  </p:sldIdLst>
  <p:sldSz cx="9906000" cy="6858000" type="A4"/>
  <p:notesSz cx="9928225" cy="6797675"/>
  <p:embeddedFontLst>
    <p:embeddedFont>
      <p:font typeface="Montserrat" panose="00000500000000000000" pitchFamily="2" charset="-18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F0E6C52-6417-4D4A-8C14-C7022C6EB709}">
  <a:tblStyle styleId="{DF0E6C52-6417-4D4A-8C14-C7022C6EB70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6E6"/>
          </a:solidFill>
        </a:fill>
      </a:tcStyle>
    </a:wholeTbl>
    <a:band1H>
      <a:tcTxStyle/>
      <a:tcStyle>
        <a:tcBdr/>
        <a:fill>
          <a:solidFill>
            <a:srgbClr val="CACA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CACA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6E6E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E6E6E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27F97BB-C833-4FB7-BDE5-3F7075034690}" styleName="Themed Style 2 –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–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5758FB7-9AC5-4552-8A53-C91805E547FA}" styleName="Styl z motywem 1 — Ak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3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wel Golpys" userId="f5b7f7701e8e58e1" providerId="LiveId" clId="{E496A9F7-9241-430A-9D11-2956D27CE2AF}"/>
    <pc:docChg chg="undo custSel addSld delSld modSld sldOrd">
      <pc:chgData name="Pawel Golpys" userId="f5b7f7701e8e58e1" providerId="LiveId" clId="{E496A9F7-9241-430A-9D11-2956D27CE2AF}" dt="2025-06-18T09:55:03.843" v="6905"/>
      <pc:docMkLst>
        <pc:docMk/>
      </pc:docMkLst>
      <pc:sldChg chg="modSp mod">
        <pc:chgData name="Pawel Golpys" userId="f5b7f7701e8e58e1" providerId="LiveId" clId="{E496A9F7-9241-430A-9D11-2956D27CE2AF}" dt="2025-06-17T09:56:28.796" v="5544" actId="20577"/>
        <pc:sldMkLst>
          <pc:docMk/>
          <pc:sldMk cId="0" sldId="257"/>
        </pc:sldMkLst>
        <pc:spChg chg="mod">
          <ac:chgData name="Pawel Golpys" userId="f5b7f7701e8e58e1" providerId="LiveId" clId="{E496A9F7-9241-430A-9D11-2956D27CE2AF}" dt="2025-06-17T09:54:10.739" v="5498" actId="20577"/>
          <ac:spMkLst>
            <pc:docMk/>
            <pc:sldMk cId="0" sldId="257"/>
            <ac:spMk id="2" creationId="{A4051B1D-4551-3F73-3EEE-6101CD76851C}"/>
          </ac:spMkLst>
        </pc:spChg>
        <pc:spChg chg="mod">
          <ac:chgData name="Pawel Golpys" userId="f5b7f7701e8e58e1" providerId="LiveId" clId="{E496A9F7-9241-430A-9D11-2956D27CE2AF}" dt="2025-06-17T09:56:28.796" v="5544" actId="20577"/>
          <ac:spMkLst>
            <pc:docMk/>
            <pc:sldMk cId="0" sldId="257"/>
            <ac:spMk id="101" creationId="{00000000-0000-0000-0000-000000000000}"/>
          </ac:spMkLst>
        </pc:spChg>
      </pc:sldChg>
      <pc:sldChg chg="delSp modSp mod">
        <pc:chgData name="Pawel Golpys" userId="f5b7f7701e8e58e1" providerId="LiveId" clId="{E496A9F7-9241-430A-9D11-2956D27CE2AF}" dt="2025-06-16T17:52:19.837" v="426" actId="1076"/>
        <pc:sldMkLst>
          <pc:docMk/>
          <pc:sldMk cId="3346813951" sldId="259"/>
        </pc:sldMkLst>
        <pc:spChg chg="mod">
          <ac:chgData name="Pawel Golpys" userId="f5b7f7701e8e58e1" providerId="LiveId" clId="{E496A9F7-9241-430A-9D11-2956D27CE2AF}" dt="2025-06-16T17:52:19.837" v="426" actId="1076"/>
          <ac:spMkLst>
            <pc:docMk/>
            <pc:sldMk cId="3346813951" sldId="259"/>
            <ac:spMk id="2" creationId="{0E90F522-BDD2-9A05-27D3-D0B4E1C03E5D}"/>
          </ac:spMkLst>
        </pc:spChg>
      </pc:sldChg>
      <pc:sldChg chg="addSp delSp modSp mod">
        <pc:chgData name="Pawel Golpys" userId="f5b7f7701e8e58e1" providerId="LiveId" clId="{E496A9F7-9241-430A-9D11-2956D27CE2AF}" dt="2025-06-17T09:51:24.982" v="5424" actId="1076"/>
        <pc:sldMkLst>
          <pc:docMk/>
          <pc:sldMk cId="552238243" sldId="272"/>
        </pc:sldMkLst>
        <pc:spChg chg="mod">
          <ac:chgData name="Pawel Golpys" userId="f5b7f7701e8e58e1" providerId="LiveId" clId="{E496A9F7-9241-430A-9D11-2956D27CE2AF}" dt="2025-06-17T09:49:45.139" v="5299" actId="20577"/>
          <ac:spMkLst>
            <pc:docMk/>
            <pc:sldMk cId="552238243" sldId="272"/>
            <ac:spMk id="2" creationId="{2CB15DD5-1EC7-717B-7B70-0B033137BB5D}"/>
          </ac:spMkLst>
        </pc:spChg>
        <pc:spChg chg="add mod">
          <ac:chgData name="Pawel Golpys" userId="f5b7f7701e8e58e1" providerId="LiveId" clId="{E496A9F7-9241-430A-9D11-2956D27CE2AF}" dt="2025-06-17T09:51:24.982" v="5424" actId="1076"/>
          <ac:spMkLst>
            <pc:docMk/>
            <pc:sldMk cId="552238243" sldId="272"/>
            <ac:spMk id="3" creationId="{90C14F24-D314-4B0C-83D5-C0F6CD112D94}"/>
          </ac:spMkLst>
        </pc:spChg>
        <pc:spChg chg="add mod">
          <ac:chgData name="Pawel Golpys" userId="f5b7f7701e8e58e1" providerId="LiveId" clId="{E496A9F7-9241-430A-9D11-2956D27CE2AF}" dt="2025-06-17T09:49:59.105" v="5306"/>
          <ac:spMkLst>
            <pc:docMk/>
            <pc:sldMk cId="552238243" sldId="272"/>
            <ac:spMk id="4" creationId="{7FAB3508-64DF-730C-457E-8EA43F6C382A}"/>
          </ac:spMkLst>
        </pc:spChg>
        <pc:spChg chg="del">
          <ac:chgData name="Pawel Golpys" userId="f5b7f7701e8e58e1" providerId="LiveId" clId="{E496A9F7-9241-430A-9D11-2956D27CE2AF}" dt="2025-06-17T09:49:41.199" v="5296" actId="478"/>
          <ac:spMkLst>
            <pc:docMk/>
            <pc:sldMk cId="552238243" sldId="272"/>
            <ac:spMk id="10" creationId="{E2CD5D85-990C-0E20-57BD-AF34C6FB6D93}"/>
          </ac:spMkLst>
        </pc:spChg>
        <pc:spChg chg="mod">
          <ac:chgData name="Pawel Golpys" userId="f5b7f7701e8e58e1" providerId="LiveId" clId="{E496A9F7-9241-430A-9D11-2956D27CE2AF}" dt="2025-06-16T11:46:41.755" v="44" actId="1076"/>
          <ac:spMkLst>
            <pc:docMk/>
            <pc:sldMk cId="552238243" sldId="272"/>
            <ac:spMk id="100" creationId="{0781981D-8F80-9355-ABE5-1F9557674A9C}"/>
          </ac:spMkLst>
        </pc:spChg>
        <pc:picChg chg="del">
          <ac:chgData name="Pawel Golpys" userId="f5b7f7701e8e58e1" providerId="LiveId" clId="{E496A9F7-9241-430A-9D11-2956D27CE2AF}" dt="2025-06-17T09:49:39.448" v="5295" actId="478"/>
          <ac:picMkLst>
            <pc:docMk/>
            <pc:sldMk cId="552238243" sldId="272"/>
            <ac:picMk id="7" creationId="{59663203-641D-25F3-88EC-3582F24DB2EC}"/>
          </ac:picMkLst>
        </pc:picChg>
      </pc:sldChg>
      <pc:sldChg chg="addSp delSp modSp mod">
        <pc:chgData name="Pawel Golpys" userId="f5b7f7701e8e58e1" providerId="LiveId" clId="{E496A9F7-9241-430A-9D11-2956D27CE2AF}" dt="2025-06-17T09:40:26.859" v="5209" actId="1076"/>
        <pc:sldMkLst>
          <pc:docMk/>
          <pc:sldMk cId="3326990902" sldId="273"/>
        </pc:sldMkLst>
        <pc:spChg chg="mod">
          <ac:chgData name="Pawel Golpys" userId="f5b7f7701e8e58e1" providerId="LiveId" clId="{E496A9F7-9241-430A-9D11-2956D27CE2AF}" dt="2025-06-17T09:38:29.002" v="5201" actId="20577"/>
          <ac:spMkLst>
            <pc:docMk/>
            <pc:sldMk cId="3326990902" sldId="273"/>
            <ac:spMk id="2" creationId="{38A4F6A9-F26C-95A8-4F36-CE6046E2DBE8}"/>
          </ac:spMkLst>
        </pc:spChg>
        <pc:spChg chg="mod">
          <ac:chgData name="Pawel Golpys" userId="f5b7f7701e8e58e1" providerId="LiveId" clId="{E496A9F7-9241-430A-9D11-2956D27CE2AF}" dt="2025-06-17T09:38:26.263" v="5198" actId="1076"/>
          <ac:spMkLst>
            <pc:docMk/>
            <pc:sldMk cId="3326990902" sldId="273"/>
            <ac:spMk id="100" creationId="{C4CEFFA3-9D8A-8495-5E50-6A1572C84EDC}"/>
          </ac:spMkLst>
        </pc:spChg>
        <pc:spChg chg="del">
          <ac:chgData name="Pawel Golpys" userId="f5b7f7701e8e58e1" providerId="LiveId" clId="{E496A9F7-9241-430A-9D11-2956D27CE2AF}" dt="2025-06-17T09:38:14.592" v="5172" actId="478"/>
          <ac:spMkLst>
            <pc:docMk/>
            <pc:sldMk cId="3326990902" sldId="273"/>
            <ac:spMk id="101" creationId="{7C674048-5B5A-B486-381F-B8D19318F223}"/>
          </ac:spMkLst>
        </pc:spChg>
        <pc:picChg chg="add del mod">
          <ac:chgData name="Pawel Golpys" userId="f5b7f7701e8e58e1" providerId="LiveId" clId="{E496A9F7-9241-430A-9D11-2956D27CE2AF}" dt="2025-06-17T09:40:06.936" v="5203" actId="478"/>
          <ac:picMkLst>
            <pc:docMk/>
            <pc:sldMk cId="3326990902" sldId="273"/>
            <ac:picMk id="4" creationId="{EE52E37B-CDEF-873B-2310-E686483E9BE7}"/>
          </ac:picMkLst>
        </pc:picChg>
        <pc:picChg chg="add mod">
          <ac:chgData name="Pawel Golpys" userId="f5b7f7701e8e58e1" providerId="LiveId" clId="{E496A9F7-9241-430A-9D11-2956D27CE2AF}" dt="2025-06-17T09:40:26.859" v="5209" actId="1076"/>
          <ac:picMkLst>
            <pc:docMk/>
            <pc:sldMk cId="3326990902" sldId="273"/>
            <ac:picMk id="6" creationId="{C353CDA9-C7F0-AC8F-1DA6-AF2BF2FD6DBE}"/>
          </ac:picMkLst>
        </pc:picChg>
      </pc:sldChg>
      <pc:sldChg chg="addSp modSp mod">
        <pc:chgData name="Pawel Golpys" userId="f5b7f7701e8e58e1" providerId="LiveId" clId="{E496A9F7-9241-430A-9D11-2956D27CE2AF}" dt="2025-06-17T09:54:39.475" v="5504" actId="20577"/>
        <pc:sldMkLst>
          <pc:docMk/>
          <pc:sldMk cId="406523679" sldId="274"/>
        </pc:sldMkLst>
        <pc:spChg chg="add mod">
          <ac:chgData name="Pawel Golpys" userId="f5b7f7701e8e58e1" providerId="LiveId" clId="{E496A9F7-9241-430A-9D11-2956D27CE2AF}" dt="2025-06-16T17:51:22.120" v="422" actId="208"/>
          <ac:spMkLst>
            <pc:docMk/>
            <pc:sldMk cId="406523679" sldId="274"/>
            <ac:spMk id="2" creationId="{5B92B574-DE63-0A18-EF87-CC392616CDB1}"/>
          </ac:spMkLst>
        </pc:spChg>
        <pc:spChg chg="mod">
          <ac:chgData name="Pawel Golpys" userId="f5b7f7701e8e58e1" providerId="LiveId" clId="{E496A9F7-9241-430A-9D11-2956D27CE2AF}" dt="2025-06-17T09:54:39.475" v="5504" actId="20577"/>
          <ac:spMkLst>
            <pc:docMk/>
            <pc:sldMk cId="406523679" sldId="274"/>
            <ac:spMk id="7" creationId="{95C22993-2051-A3A0-BAC4-A45E05046E8E}"/>
          </ac:spMkLst>
        </pc:spChg>
      </pc:sldChg>
      <pc:sldChg chg="modSp mod">
        <pc:chgData name="Pawel Golpys" userId="f5b7f7701e8e58e1" providerId="LiveId" clId="{E496A9F7-9241-430A-9D11-2956D27CE2AF}" dt="2025-06-17T09:54:28.217" v="5501" actId="20577"/>
        <pc:sldMkLst>
          <pc:docMk/>
          <pc:sldMk cId="3548953621" sldId="276"/>
        </pc:sldMkLst>
        <pc:spChg chg="mod">
          <ac:chgData name="Pawel Golpys" userId="f5b7f7701e8e58e1" providerId="LiveId" clId="{E496A9F7-9241-430A-9D11-2956D27CE2AF}" dt="2025-06-17T09:54:28.217" v="5501" actId="20577"/>
          <ac:spMkLst>
            <pc:docMk/>
            <pc:sldMk cId="3548953621" sldId="276"/>
            <ac:spMk id="2" creationId="{34F1C3FA-A6AF-9774-A083-627D0FE8C4F6}"/>
          </ac:spMkLst>
        </pc:spChg>
      </pc:sldChg>
      <pc:sldChg chg="modSp mod">
        <pc:chgData name="Pawel Golpys" userId="f5b7f7701e8e58e1" providerId="LiveId" clId="{E496A9F7-9241-430A-9D11-2956D27CE2AF}" dt="2025-06-17T09:37:11.851" v="5168" actId="20577"/>
        <pc:sldMkLst>
          <pc:docMk/>
          <pc:sldMk cId="3865132456" sldId="277"/>
        </pc:sldMkLst>
        <pc:spChg chg="mod">
          <ac:chgData name="Pawel Golpys" userId="f5b7f7701e8e58e1" providerId="LiveId" clId="{E496A9F7-9241-430A-9D11-2956D27CE2AF}" dt="2025-06-17T09:37:11.851" v="5168" actId="20577"/>
          <ac:spMkLst>
            <pc:docMk/>
            <pc:sldMk cId="3865132456" sldId="277"/>
            <ac:spMk id="5" creationId="{09909689-2EF0-1EA9-EBB0-97A969F0A25A}"/>
          </ac:spMkLst>
        </pc:spChg>
        <pc:spChg chg="mod">
          <ac:chgData name="Pawel Golpys" userId="f5b7f7701e8e58e1" providerId="LiveId" clId="{E496A9F7-9241-430A-9D11-2956D27CE2AF}" dt="2025-06-17T09:37:00.878" v="5133" actId="20577"/>
          <ac:spMkLst>
            <pc:docMk/>
            <pc:sldMk cId="3865132456" sldId="277"/>
            <ac:spMk id="7" creationId="{0EC7EE12-D36B-28E2-6D2A-DF8EB9FA87A2}"/>
          </ac:spMkLst>
        </pc:spChg>
        <pc:graphicFrameChg chg="modGraphic">
          <ac:chgData name="Pawel Golpys" userId="f5b7f7701e8e58e1" providerId="LiveId" clId="{E496A9F7-9241-430A-9D11-2956D27CE2AF}" dt="2025-06-16T19:06:41.256" v="2425" actId="20577"/>
          <ac:graphicFrameMkLst>
            <pc:docMk/>
            <pc:sldMk cId="3865132456" sldId="277"/>
            <ac:graphicFrameMk id="3" creationId="{7ED93FD1-8D42-64BC-513E-75DE451E812C}"/>
          </ac:graphicFrameMkLst>
        </pc:graphicFrameChg>
        <pc:graphicFrameChg chg="modGraphic">
          <ac:chgData name="Pawel Golpys" userId="f5b7f7701e8e58e1" providerId="LiveId" clId="{E496A9F7-9241-430A-9D11-2956D27CE2AF}" dt="2025-06-16T19:06:30.389" v="2410" actId="20577"/>
          <ac:graphicFrameMkLst>
            <pc:docMk/>
            <pc:sldMk cId="3865132456" sldId="277"/>
            <ac:graphicFrameMk id="4" creationId="{B21C2E73-1EAF-BD43-7F9F-FD7D1FD0E981}"/>
          </ac:graphicFrameMkLst>
        </pc:graphicFrameChg>
        <pc:graphicFrameChg chg="modGraphic">
          <ac:chgData name="Pawel Golpys" userId="f5b7f7701e8e58e1" providerId="LiveId" clId="{E496A9F7-9241-430A-9D11-2956D27CE2AF}" dt="2025-06-16T19:07:20.895" v="2430" actId="20577"/>
          <ac:graphicFrameMkLst>
            <pc:docMk/>
            <pc:sldMk cId="3865132456" sldId="277"/>
            <ac:graphicFrameMk id="9" creationId="{AE04F640-7D84-9F44-6DB7-06220267FB57}"/>
          </ac:graphicFrameMkLst>
        </pc:graphicFrameChg>
      </pc:sldChg>
      <pc:sldChg chg="addSp modSp mod">
        <pc:chgData name="Pawel Golpys" userId="f5b7f7701e8e58e1" providerId="LiveId" clId="{E496A9F7-9241-430A-9D11-2956D27CE2AF}" dt="2025-06-17T09:55:51.899" v="5530" actId="1076"/>
        <pc:sldMkLst>
          <pc:docMk/>
          <pc:sldMk cId="3607441946" sldId="278"/>
        </pc:sldMkLst>
        <pc:spChg chg="mod">
          <ac:chgData name="Pawel Golpys" userId="f5b7f7701e8e58e1" providerId="LiveId" clId="{E496A9F7-9241-430A-9D11-2956D27CE2AF}" dt="2025-06-17T09:55:00.476" v="5522" actId="20577"/>
          <ac:spMkLst>
            <pc:docMk/>
            <pc:sldMk cId="3607441946" sldId="278"/>
            <ac:spMk id="3" creationId="{EAF15591-C0DA-7136-18C7-B3DBA2EC1D3C}"/>
          </ac:spMkLst>
        </pc:spChg>
        <pc:picChg chg="add mod">
          <ac:chgData name="Pawel Golpys" userId="f5b7f7701e8e58e1" providerId="LiveId" clId="{E496A9F7-9241-430A-9D11-2956D27CE2AF}" dt="2025-06-17T09:55:51.899" v="5530" actId="1076"/>
          <ac:picMkLst>
            <pc:docMk/>
            <pc:sldMk cId="3607441946" sldId="278"/>
            <ac:picMk id="4" creationId="{F9EFC8DE-8934-3725-9489-773D231A310D}"/>
          </ac:picMkLst>
        </pc:picChg>
      </pc:sldChg>
      <pc:sldChg chg="modSp mod">
        <pc:chgData name="Pawel Golpys" userId="f5b7f7701e8e58e1" providerId="LiveId" clId="{E496A9F7-9241-430A-9D11-2956D27CE2AF}" dt="2025-06-17T09:59:43.029" v="5644" actId="20577"/>
        <pc:sldMkLst>
          <pc:docMk/>
          <pc:sldMk cId="990887738" sldId="279"/>
        </pc:sldMkLst>
        <pc:spChg chg="mod">
          <ac:chgData name="Pawel Golpys" userId="f5b7f7701e8e58e1" providerId="LiveId" clId="{E496A9F7-9241-430A-9D11-2956D27CE2AF}" dt="2025-06-17T09:59:43.029" v="5644" actId="20577"/>
          <ac:spMkLst>
            <pc:docMk/>
            <pc:sldMk cId="990887738" sldId="279"/>
            <ac:spMk id="4" creationId="{45F513F5-062D-D8C2-EC96-CC679D4C8039}"/>
          </ac:spMkLst>
        </pc:spChg>
      </pc:sldChg>
      <pc:sldChg chg="modSp mod">
        <pc:chgData name="Pawel Golpys" userId="f5b7f7701e8e58e1" providerId="LiveId" clId="{E496A9F7-9241-430A-9D11-2956D27CE2AF}" dt="2025-06-17T09:53:15.347" v="5485" actId="20577"/>
        <pc:sldMkLst>
          <pc:docMk/>
          <pc:sldMk cId="2071126689" sldId="280"/>
        </pc:sldMkLst>
        <pc:spChg chg="mod">
          <ac:chgData name="Pawel Golpys" userId="f5b7f7701e8e58e1" providerId="LiveId" clId="{E496A9F7-9241-430A-9D11-2956D27CE2AF}" dt="2025-06-17T09:53:15.347" v="5485" actId="20577"/>
          <ac:spMkLst>
            <pc:docMk/>
            <pc:sldMk cId="2071126689" sldId="280"/>
            <ac:spMk id="5" creationId="{C2FB3E99-1D46-ECA9-5114-B149932B3F99}"/>
          </ac:spMkLst>
        </pc:spChg>
        <pc:graphicFrameChg chg="modGraphic">
          <ac:chgData name="Pawel Golpys" userId="f5b7f7701e8e58e1" providerId="LiveId" clId="{E496A9F7-9241-430A-9D11-2956D27CE2AF}" dt="2025-06-17T09:37:30.881" v="5169" actId="2165"/>
          <ac:graphicFrameMkLst>
            <pc:docMk/>
            <pc:sldMk cId="2071126689" sldId="280"/>
            <ac:graphicFrameMk id="7" creationId="{912C4A31-9633-F9E8-186B-B1C830703DC9}"/>
          </ac:graphicFrameMkLst>
        </pc:graphicFrameChg>
      </pc:sldChg>
      <pc:sldChg chg="modSp mod ord">
        <pc:chgData name="Pawel Golpys" userId="f5b7f7701e8e58e1" providerId="LiveId" clId="{E496A9F7-9241-430A-9D11-2956D27CE2AF}" dt="2025-06-16T18:02:04.633" v="867" actId="20577"/>
        <pc:sldMkLst>
          <pc:docMk/>
          <pc:sldMk cId="784677021" sldId="281"/>
        </pc:sldMkLst>
        <pc:spChg chg="mod">
          <ac:chgData name="Pawel Golpys" userId="f5b7f7701e8e58e1" providerId="LiveId" clId="{E496A9F7-9241-430A-9D11-2956D27CE2AF}" dt="2025-06-16T18:02:04.633" v="867" actId="20577"/>
          <ac:spMkLst>
            <pc:docMk/>
            <pc:sldMk cId="784677021" sldId="281"/>
            <ac:spMk id="101" creationId="{EA5EBFD9-1855-DAF3-4FB8-8DEA04E937F6}"/>
          </ac:spMkLst>
        </pc:spChg>
      </pc:sldChg>
      <pc:sldChg chg="modSp mod ord">
        <pc:chgData name="Pawel Golpys" userId="f5b7f7701e8e58e1" providerId="LiveId" clId="{E496A9F7-9241-430A-9D11-2956D27CE2AF}" dt="2025-06-16T17:52:44.702" v="451" actId="20577"/>
        <pc:sldMkLst>
          <pc:docMk/>
          <pc:sldMk cId="222707381" sldId="282"/>
        </pc:sldMkLst>
        <pc:spChg chg="mod">
          <ac:chgData name="Pawel Golpys" userId="f5b7f7701e8e58e1" providerId="LiveId" clId="{E496A9F7-9241-430A-9D11-2956D27CE2AF}" dt="2025-06-16T17:52:44.702" v="451" actId="20577"/>
          <ac:spMkLst>
            <pc:docMk/>
            <pc:sldMk cId="222707381" sldId="282"/>
            <ac:spMk id="2" creationId="{0987F6D3-100A-EED0-344E-85433E45EB3F}"/>
          </ac:spMkLst>
        </pc:spChg>
      </pc:sldChg>
      <pc:sldChg chg="modSp mod">
        <pc:chgData name="Pawel Golpys" userId="f5b7f7701e8e58e1" providerId="LiveId" clId="{E496A9F7-9241-430A-9D11-2956D27CE2AF}" dt="2025-06-16T19:05:06.513" v="2298" actId="20577"/>
        <pc:sldMkLst>
          <pc:docMk/>
          <pc:sldMk cId="3991202146" sldId="285"/>
        </pc:sldMkLst>
        <pc:spChg chg="mod">
          <ac:chgData name="Pawel Golpys" userId="f5b7f7701e8e58e1" providerId="LiveId" clId="{E496A9F7-9241-430A-9D11-2956D27CE2AF}" dt="2025-06-16T19:05:06.513" v="2298" actId="20577"/>
          <ac:spMkLst>
            <pc:docMk/>
            <pc:sldMk cId="3991202146" sldId="285"/>
            <ac:spMk id="2" creationId="{4D1F79CB-DDF6-E3DC-D323-0D9C6B4CEB73}"/>
          </ac:spMkLst>
        </pc:spChg>
      </pc:sldChg>
      <pc:sldChg chg="modSp mod">
        <pc:chgData name="Pawel Golpys" userId="f5b7f7701e8e58e1" providerId="LiveId" clId="{E496A9F7-9241-430A-9D11-2956D27CE2AF}" dt="2025-06-18T09:15:18.065" v="6123" actId="20577"/>
        <pc:sldMkLst>
          <pc:docMk/>
          <pc:sldMk cId="1711615277" sldId="287"/>
        </pc:sldMkLst>
        <pc:graphicFrameChg chg="modGraphic">
          <ac:chgData name="Pawel Golpys" userId="f5b7f7701e8e58e1" providerId="LiveId" clId="{E496A9F7-9241-430A-9D11-2956D27CE2AF}" dt="2025-06-18T09:15:18.065" v="6123" actId="20577"/>
          <ac:graphicFrameMkLst>
            <pc:docMk/>
            <pc:sldMk cId="1711615277" sldId="287"/>
            <ac:graphicFrameMk id="6" creationId="{C87750A6-E310-6380-C4A3-10D75D202A2B}"/>
          </ac:graphicFrameMkLst>
        </pc:graphicFrameChg>
      </pc:sldChg>
      <pc:sldChg chg="modSp mod">
        <pc:chgData name="Pawel Golpys" userId="f5b7f7701e8e58e1" providerId="LiveId" clId="{E496A9F7-9241-430A-9D11-2956D27CE2AF}" dt="2025-06-16T19:07:44.004" v="2455" actId="20577"/>
        <pc:sldMkLst>
          <pc:docMk/>
          <pc:sldMk cId="606407735" sldId="288"/>
        </pc:sldMkLst>
        <pc:spChg chg="mod">
          <ac:chgData name="Pawel Golpys" userId="f5b7f7701e8e58e1" providerId="LiveId" clId="{E496A9F7-9241-430A-9D11-2956D27CE2AF}" dt="2025-06-16T19:07:44.004" v="2455" actId="20577"/>
          <ac:spMkLst>
            <pc:docMk/>
            <pc:sldMk cId="606407735" sldId="288"/>
            <ac:spMk id="2" creationId="{86E31A9A-EDE1-72A4-7E55-272DF611C423}"/>
          </ac:spMkLst>
        </pc:spChg>
      </pc:sldChg>
      <pc:sldChg chg="addSp delSp modSp mod">
        <pc:chgData name="Pawel Golpys" userId="f5b7f7701e8e58e1" providerId="LiveId" clId="{E496A9F7-9241-430A-9D11-2956D27CE2AF}" dt="2025-06-16T17:50:42.862" v="418" actId="1076"/>
        <pc:sldMkLst>
          <pc:docMk/>
          <pc:sldMk cId="1847778974" sldId="297"/>
        </pc:sldMkLst>
        <pc:spChg chg="mod">
          <ac:chgData name="Pawel Golpys" userId="f5b7f7701e8e58e1" providerId="LiveId" clId="{E496A9F7-9241-430A-9D11-2956D27CE2AF}" dt="2025-06-16T17:50:42.862" v="418" actId="1076"/>
          <ac:spMkLst>
            <pc:docMk/>
            <pc:sldMk cId="1847778974" sldId="297"/>
            <ac:spMk id="16" creationId="{2ED0BA01-2235-A229-1396-124A4A910F66}"/>
          </ac:spMkLst>
        </pc:spChg>
        <pc:spChg chg="mod ord">
          <ac:chgData name="Pawel Golpys" userId="f5b7f7701e8e58e1" providerId="LiveId" clId="{E496A9F7-9241-430A-9D11-2956D27CE2AF}" dt="2025-06-16T17:48:16.610" v="369" actId="166"/>
          <ac:spMkLst>
            <pc:docMk/>
            <pc:sldMk cId="1847778974" sldId="297"/>
            <ac:spMk id="18" creationId="{AA2C4351-2FF7-DD82-8C4F-8F8DADACEFAD}"/>
          </ac:spMkLst>
        </pc:spChg>
        <pc:spChg chg="mod">
          <ac:chgData name="Pawel Golpys" userId="f5b7f7701e8e58e1" providerId="LiveId" clId="{E496A9F7-9241-430A-9D11-2956D27CE2AF}" dt="2025-06-16T17:47:51.122" v="364" actId="208"/>
          <ac:spMkLst>
            <pc:docMk/>
            <pc:sldMk cId="1847778974" sldId="297"/>
            <ac:spMk id="21" creationId="{F5AF10DE-AC90-9FE6-F4F5-4F810A11CB25}"/>
          </ac:spMkLst>
        </pc:spChg>
        <pc:spChg chg="mod ord">
          <ac:chgData name="Pawel Golpys" userId="f5b7f7701e8e58e1" providerId="LiveId" clId="{E496A9F7-9241-430A-9D11-2956D27CE2AF}" dt="2025-06-16T17:48:09.432" v="368" actId="166"/>
          <ac:spMkLst>
            <pc:docMk/>
            <pc:sldMk cId="1847778974" sldId="297"/>
            <ac:spMk id="22" creationId="{6A072C22-8E24-D8FC-62FC-681D27A48DEE}"/>
          </ac:spMkLst>
        </pc:spChg>
        <pc:spChg chg="mod">
          <ac:chgData name="Pawel Golpys" userId="f5b7f7701e8e58e1" providerId="LiveId" clId="{E496A9F7-9241-430A-9D11-2956D27CE2AF}" dt="2025-06-16T17:45:54.894" v="285" actId="20577"/>
          <ac:spMkLst>
            <pc:docMk/>
            <pc:sldMk cId="1847778974" sldId="297"/>
            <ac:spMk id="23" creationId="{22085F48-98B9-77C0-9240-F1A931F2DAE8}"/>
          </ac:spMkLst>
        </pc:spChg>
        <pc:spChg chg="add mod">
          <ac:chgData name="Pawel Golpys" userId="f5b7f7701e8e58e1" providerId="LiveId" clId="{E496A9F7-9241-430A-9D11-2956D27CE2AF}" dt="2025-06-16T17:37:12.934" v="178" actId="13822"/>
          <ac:spMkLst>
            <pc:docMk/>
            <pc:sldMk cId="1847778974" sldId="297"/>
            <ac:spMk id="62" creationId="{4CED22D2-1029-721E-E1C3-BA9533B8B56E}"/>
          </ac:spMkLst>
        </pc:spChg>
        <pc:spChg chg="add mod">
          <ac:chgData name="Pawel Golpys" userId="f5b7f7701e8e58e1" providerId="LiveId" clId="{E496A9F7-9241-430A-9D11-2956D27CE2AF}" dt="2025-06-16T17:37:16.662" v="180" actId="1076"/>
          <ac:spMkLst>
            <pc:docMk/>
            <pc:sldMk cId="1847778974" sldId="297"/>
            <ac:spMk id="63" creationId="{283AA0A2-469B-AD1B-F9B3-BFC4EE872A44}"/>
          </ac:spMkLst>
        </pc:spChg>
        <pc:spChg chg="add mod">
          <ac:chgData name="Pawel Golpys" userId="f5b7f7701e8e58e1" providerId="LiveId" clId="{E496A9F7-9241-430A-9D11-2956D27CE2AF}" dt="2025-06-16T17:37:23.874" v="182" actId="1076"/>
          <ac:spMkLst>
            <pc:docMk/>
            <pc:sldMk cId="1847778974" sldId="297"/>
            <ac:spMk id="64" creationId="{02DC0705-1E3E-0EE7-9AF9-358B2531DCEC}"/>
          </ac:spMkLst>
        </pc:spChg>
        <pc:spChg chg="add mod">
          <ac:chgData name="Pawel Golpys" userId="f5b7f7701e8e58e1" providerId="LiveId" clId="{E496A9F7-9241-430A-9D11-2956D27CE2AF}" dt="2025-06-16T17:37:23.874" v="182" actId="1076"/>
          <ac:spMkLst>
            <pc:docMk/>
            <pc:sldMk cId="1847778974" sldId="297"/>
            <ac:spMk id="65" creationId="{16DF1BB9-585A-B9F3-EDD5-03684EFADEA8}"/>
          </ac:spMkLst>
        </pc:spChg>
        <pc:spChg chg="add mod">
          <ac:chgData name="Pawel Golpys" userId="f5b7f7701e8e58e1" providerId="LiveId" clId="{E496A9F7-9241-430A-9D11-2956D27CE2AF}" dt="2025-06-16T17:46:07.305" v="312" actId="20577"/>
          <ac:spMkLst>
            <pc:docMk/>
            <pc:sldMk cId="1847778974" sldId="297"/>
            <ac:spMk id="66" creationId="{F91D8E36-BCA1-5AC5-BE6F-520A1E2E23DE}"/>
          </ac:spMkLst>
        </pc:spChg>
        <pc:spChg chg="add mod">
          <ac:chgData name="Pawel Golpys" userId="f5b7f7701e8e58e1" providerId="LiveId" clId="{E496A9F7-9241-430A-9D11-2956D27CE2AF}" dt="2025-06-16T17:46:25.378" v="349" actId="20577"/>
          <ac:spMkLst>
            <pc:docMk/>
            <pc:sldMk cId="1847778974" sldId="297"/>
            <ac:spMk id="67" creationId="{BCBD2873-7CAD-4784-E2FE-BA03F441102F}"/>
          </ac:spMkLst>
        </pc:spChg>
        <pc:spChg chg="add mod">
          <ac:chgData name="Pawel Golpys" userId="f5b7f7701e8e58e1" providerId="LiveId" clId="{E496A9F7-9241-430A-9D11-2956D27CE2AF}" dt="2025-06-16T17:50:14.625" v="411" actId="14100"/>
          <ac:spMkLst>
            <pc:docMk/>
            <pc:sldMk cId="1847778974" sldId="297"/>
            <ac:spMk id="83" creationId="{57293474-9D2A-F8A6-1D06-274939CBCED0}"/>
          </ac:spMkLst>
        </pc:spChg>
        <pc:spChg chg="add mod">
          <ac:chgData name="Pawel Golpys" userId="f5b7f7701e8e58e1" providerId="LiveId" clId="{E496A9F7-9241-430A-9D11-2956D27CE2AF}" dt="2025-06-16T17:50:29.738" v="415" actId="1076"/>
          <ac:spMkLst>
            <pc:docMk/>
            <pc:sldMk cId="1847778974" sldId="297"/>
            <ac:spMk id="85" creationId="{E96278A3-9995-B99E-BCE4-C17E8A90923B}"/>
          </ac:spMkLst>
        </pc:spChg>
        <pc:picChg chg="mod">
          <ac:chgData name="Pawel Golpys" userId="f5b7f7701e8e58e1" providerId="LiveId" clId="{E496A9F7-9241-430A-9D11-2956D27CE2AF}" dt="2025-06-16T17:35:18.304" v="148" actId="1076"/>
          <ac:picMkLst>
            <pc:docMk/>
            <pc:sldMk cId="1847778974" sldId="297"/>
            <ac:picMk id="4" creationId="{ADEFA938-2751-84B4-BACF-67C2057700C0}"/>
          </ac:picMkLst>
        </pc:picChg>
        <pc:picChg chg="add mod">
          <ac:chgData name="Pawel Golpys" userId="f5b7f7701e8e58e1" providerId="LiveId" clId="{E496A9F7-9241-430A-9D11-2956D27CE2AF}" dt="2025-06-16T17:36:01.361" v="161" actId="1036"/>
          <ac:picMkLst>
            <pc:docMk/>
            <pc:sldMk cId="1847778974" sldId="297"/>
            <ac:picMk id="25" creationId="{D97C7E46-604E-0D2E-9A9B-B89CE1F9E25F}"/>
          </ac:picMkLst>
        </pc:picChg>
        <pc:picChg chg="add mod">
          <ac:chgData name="Pawel Golpys" userId="f5b7f7701e8e58e1" providerId="LiveId" clId="{E496A9F7-9241-430A-9D11-2956D27CE2AF}" dt="2025-06-16T16:49:20.328" v="76" actId="1037"/>
          <ac:picMkLst>
            <pc:docMk/>
            <pc:sldMk cId="1847778974" sldId="297"/>
            <ac:picMk id="27" creationId="{A8643161-EA8F-C6C9-DCE8-3AA9CDD72B49}"/>
          </ac:picMkLst>
        </pc:picChg>
        <pc:picChg chg="add mod">
          <ac:chgData name="Pawel Golpys" userId="f5b7f7701e8e58e1" providerId="LiveId" clId="{E496A9F7-9241-430A-9D11-2956D27CE2AF}" dt="2025-06-16T17:36:03.104" v="162" actId="1036"/>
          <ac:picMkLst>
            <pc:docMk/>
            <pc:sldMk cId="1847778974" sldId="297"/>
            <ac:picMk id="31" creationId="{7B3AA331-AA0B-5920-A493-2C9CB548C0D5}"/>
          </ac:picMkLst>
        </pc:picChg>
        <pc:picChg chg="add mod">
          <ac:chgData name="Pawel Golpys" userId="f5b7f7701e8e58e1" providerId="LiveId" clId="{E496A9F7-9241-430A-9D11-2956D27CE2AF}" dt="2025-06-16T17:36:07.120" v="165" actId="1035"/>
          <ac:picMkLst>
            <pc:docMk/>
            <pc:sldMk cId="1847778974" sldId="297"/>
            <ac:picMk id="33" creationId="{67C80F91-508A-AD72-BEC8-3A61FA88FB94}"/>
          </ac:picMkLst>
        </pc:picChg>
        <pc:picChg chg="add mod">
          <ac:chgData name="Pawel Golpys" userId="f5b7f7701e8e58e1" providerId="LiveId" clId="{E496A9F7-9241-430A-9D11-2956D27CE2AF}" dt="2025-06-16T17:36:07.988" v="166" actId="1035"/>
          <ac:picMkLst>
            <pc:docMk/>
            <pc:sldMk cId="1847778974" sldId="297"/>
            <ac:picMk id="34" creationId="{EFED9332-094D-0B3A-FC75-002443911254}"/>
          </ac:picMkLst>
        </pc:picChg>
        <pc:picChg chg="add mod">
          <ac:chgData name="Pawel Golpys" userId="f5b7f7701e8e58e1" providerId="LiveId" clId="{E496A9F7-9241-430A-9D11-2956D27CE2AF}" dt="2025-06-16T17:20:18.640" v="91" actId="1076"/>
          <ac:picMkLst>
            <pc:docMk/>
            <pc:sldMk cId="1847778974" sldId="297"/>
            <ac:picMk id="35" creationId="{43DD13DE-78F9-EF56-6F1B-BE44AAF00D81}"/>
          </ac:picMkLst>
        </pc:picChg>
        <pc:picChg chg="add mod">
          <ac:chgData name="Pawel Golpys" userId="f5b7f7701e8e58e1" providerId="LiveId" clId="{E496A9F7-9241-430A-9D11-2956D27CE2AF}" dt="2025-06-16T17:20:18.640" v="91" actId="1076"/>
          <ac:picMkLst>
            <pc:docMk/>
            <pc:sldMk cId="1847778974" sldId="297"/>
            <ac:picMk id="36" creationId="{946837A2-EA97-6A2B-9A87-31CD374E440A}"/>
          </ac:picMkLst>
        </pc:picChg>
        <pc:picChg chg="add mod">
          <ac:chgData name="Pawel Golpys" userId="f5b7f7701e8e58e1" providerId="LiveId" clId="{E496A9F7-9241-430A-9D11-2956D27CE2AF}" dt="2025-06-16T17:20:18.640" v="91" actId="1076"/>
          <ac:picMkLst>
            <pc:docMk/>
            <pc:sldMk cId="1847778974" sldId="297"/>
            <ac:picMk id="37" creationId="{3259B1FD-39A7-74AD-FFAA-3FC503410767}"/>
          </ac:picMkLst>
        </pc:picChg>
        <pc:picChg chg="add mod">
          <ac:chgData name="Pawel Golpys" userId="f5b7f7701e8e58e1" providerId="LiveId" clId="{E496A9F7-9241-430A-9D11-2956D27CE2AF}" dt="2025-06-16T17:20:18.640" v="91" actId="1076"/>
          <ac:picMkLst>
            <pc:docMk/>
            <pc:sldMk cId="1847778974" sldId="297"/>
            <ac:picMk id="38" creationId="{7314ABC8-FB30-A586-2E2D-B53581D941B8}"/>
          </ac:picMkLst>
        </pc:picChg>
        <pc:picChg chg="add mod">
          <ac:chgData name="Pawel Golpys" userId="f5b7f7701e8e58e1" providerId="LiveId" clId="{E496A9F7-9241-430A-9D11-2956D27CE2AF}" dt="2025-06-16T17:20:24.095" v="93" actId="1076"/>
          <ac:picMkLst>
            <pc:docMk/>
            <pc:sldMk cId="1847778974" sldId="297"/>
            <ac:picMk id="39" creationId="{4182C66C-7A44-7BDF-614F-B78378700122}"/>
          </ac:picMkLst>
        </pc:picChg>
        <pc:picChg chg="add mod">
          <ac:chgData name="Pawel Golpys" userId="f5b7f7701e8e58e1" providerId="LiveId" clId="{E496A9F7-9241-430A-9D11-2956D27CE2AF}" dt="2025-06-16T17:20:24.095" v="93" actId="1076"/>
          <ac:picMkLst>
            <pc:docMk/>
            <pc:sldMk cId="1847778974" sldId="297"/>
            <ac:picMk id="40" creationId="{17D58FF3-A063-5D02-946C-EC4FD7A81431}"/>
          </ac:picMkLst>
        </pc:picChg>
        <pc:picChg chg="add mod">
          <ac:chgData name="Pawel Golpys" userId="f5b7f7701e8e58e1" providerId="LiveId" clId="{E496A9F7-9241-430A-9D11-2956D27CE2AF}" dt="2025-06-16T17:20:24.095" v="93" actId="1076"/>
          <ac:picMkLst>
            <pc:docMk/>
            <pc:sldMk cId="1847778974" sldId="297"/>
            <ac:picMk id="41" creationId="{95D1162E-F1A0-D7BC-CC3D-FAAC6102B55E}"/>
          </ac:picMkLst>
        </pc:picChg>
        <pc:picChg chg="add mod">
          <ac:chgData name="Pawel Golpys" userId="f5b7f7701e8e58e1" providerId="LiveId" clId="{E496A9F7-9241-430A-9D11-2956D27CE2AF}" dt="2025-06-16T17:22:27.694" v="115" actId="14100"/>
          <ac:picMkLst>
            <pc:docMk/>
            <pc:sldMk cId="1847778974" sldId="297"/>
            <ac:picMk id="44" creationId="{EF59EE81-6C9E-901D-3609-444196FCA219}"/>
          </ac:picMkLst>
        </pc:picChg>
        <pc:picChg chg="add mod">
          <ac:chgData name="Pawel Golpys" userId="f5b7f7701e8e58e1" providerId="LiveId" clId="{E496A9F7-9241-430A-9D11-2956D27CE2AF}" dt="2025-06-16T17:35:59.579" v="160" actId="1036"/>
          <ac:picMkLst>
            <pc:docMk/>
            <pc:sldMk cId="1847778974" sldId="297"/>
            <ac:picMk id="48" creationId="{D89F3B3E-1DE4-1F7A-EFD1-5504EB3E045C}"/>
          </ac:picMkLst>
        </pc:picChg>
        <pc:picChg chg="add mod">
          <ac:chgData name="Pawel Golpys" userId="f5b7f7701e8e58e1" providerId="LiveId" clId="{E496A9F7-9241-430A-9D11-2956D27CE2AF}" dt="2025-06-16T17:32:36.997" v="131" actId="1076"/>
          <ac:picMkLst>
            <pc:docMk/>
            <pc:sldMk cId="1847778974" sldId="297"/>
            <ac:picMk id="50" creationId="{0C0A82DB-8DE2-6711-0484-2C59FDFC0CF8}"/>
          </ac:picMkLst>
        </pc:picChg>
        <pc:picChg chg="add mod">
          <ac:chgData name="Pawel Golpys" userId="f5b7f7701e8e58e1" providerId="LiveId" clId="{E496A9F7-9241-430A-9D11-2956D27CE2AF}" dt="2025-06-16T17:35:48.287" v="154" actId="1036"/>
          <ac:picMkLst>
            <pc:docMk/>
            <pc:sldMk cId="1847778974" sldId="297"/>
            <ac:picMk id="51" creationId="{4F00429F-C2FE-7370-341A-7761CD7CA4C5}"/>
          </ac:picMkLst>
        </pc:picChg>
        <pc:picChg chg="add mod">
          <ac:chgData name="Pawel Golpys" userId="f5b7f7701e8e58e1" providerId="LiveId" clId="{E496A9F7-9241-430A-9D11-2956D27CE2AF}" dt="2025-06-16T17:32:50.857" v="135" actId="1076"/>
          <ac:picMkLst>
            <pc:docMk/>
            <pc:sldMk cId="1847778974" sldId="297"/>
            <ac:picMk id="52" creationId="{56446919-AD49-8BAF-6007-BE52C8ABB75D}"/>
          </ac:picMkLst>
        </pc:picChg>
        <pc:picChg chg="add mod">
          <ac:chgData name="Pawel Golpys" userId="f5b7f7701e8e58e1" providerId="LiveId" clId="{E496A9F7-9241-430A-9D11-2956D27CE2AF}" dt="2025-06-16T17:35:53.224" v="157" actId="1036"/>
          <ac:picMkLst>
            <pc:docMk/>
            <pc:sldMk cId="1847778974" sldId="297"/>
            <ac:picMk id="53" creationId="{5F37A2E9-3C47-0CA3-2F4B-78503F6506B1}"/>
          </ac:picMkLst>
        </pc:picChg>
        <pc:picChg chg="add mod">
          <ac:chgData name="Pawel Golpys" userId="f5b7f7701e8e58e1" providerId="LiveId" clId="{E496A9F7-9241-430A-9D11-2956D27CE2AF}" dt="2025-06-16T17:32:50.857" v="135" actId="1076"/>
          <ac:picMkLst>
            <pc:docMk/>
            <pc:sldMk cId="1847778974" sldId="297"/>
            <ac:picMk id="54" creationId="{CFB0A0B8-D938-17DE-393F-42B59502A0C8}"/>
          </ac:picMkLst>
        </pc:picChg>
        <pc:picChg chg="add mod">
          <ac:chgData name="Pawel Golpys" userId="f5b7f7701e8e58e1" providerId="LiveId" clId="{E496A9F7-9241-430A-9D11-2956D27CE2AF}" dt="2025-06-16T17:35:54.015" v="158" actId="1036"/>
          <ac:picMkLst>
            <pc:docMk/>
            <pc:sldMk cId="1847778974" sldId="297"/>
            <ac:picMk id="55" creationId="{BECD4716-1B08-4489-C222-D921F6CCC562}"/>
          </ac:picMkLst>
        </pc:picChg>
        <pc:picChg chg="add mod">
          <ac:chgData name="Pawel Golpys" userId="f5b7f7701e8e58e1" providerId="LiveId" clId="{E496A9F7-9241-430A-9D11-2956D27CE2AF}" dt="2025-06-16T17:33:02.062" v="138" actId="1036"/>
          <ac:picMkLst>
            <pc:docMk/>
            <pc:sldMk cId="1847778974" sldId="297"/>
            <ac:picMk id="56" creationId="{D895962A-EFE9-9FB8-1552-60161DD697E8}"/>
          </ac:picMkLst>
        </pc:picChg>
        <pc:picChg chg="add mod">
          <ac:chgData name="Pawel Golpys" userId="f5b7f7701e8e58e1" providerId="LiveId" clId="{E496A9F7-9241-430A-9D11-2956D27CE2AF}" dt="2025-06-16T17:35:54.763" v="159" actId="1036"/>
          <ac:picMkLst>
            <pc:docMk/>
            <pc:sldMk cId="1847778974" sldId="297"/>
            <ac:picMk id="57" creationId="{32F46E78-9A97-936A-2EB9-7838F1AC1A3E}"/>
          </ac:picMkLst>
        </pc:picChg>
        <pc:picChg chg="add mod">
          <ac:chgData name="Pawel Golpys" userId="f5b7f7701e8e58e1" providerId="LiveId" clId="{E496A9F7-9241-430A-9D11-2956D27CE2AF}" dt="2025-06-16T17:33:04.968" v="140" actId="1036"/>
          <ac:picMkLst>
            <pc:docMk/>
            <pc:sldMk cId="1847778974" sldId="297"/>
            <ac:picMk id="58" creationId="{F0056D5A-6263-39A1-4E1F-AD9B54BD49E8}"/>
          </ac:picMkLst>
        </pc:picChg>
        <pc:picChg chg="add mod">
          <ac:chgData name="Pawel Golpys" userId="f5b7f7701e8e58e1" providerId="LiveId" clId="{E496A9F7-9241-430A-9D11-2956D27CE2AF}" dt="2025-06-16T17:35:51.157" v="155" actId="1036"/>
          <ac:picMkLst>
            <pc:docMk/>
            <pc:sldMk cId="1847778974" sldId="297"/>
            <ac:picMk id="61" creationId="{F66F76B0-661D-1B3E-B6F9-39BA6C397429}"/>
          </ac:picMkLst>
        </pc:picChg>
        <pc:cxnChg chg="add mod">
          <ac:chgData name="Pawel Golpys" userId="f5b7f7701e8e58e1" providerId="LiveId" clId="{E496A9F7-9241-430A-9D11-2956D27CE2AF}" dt="2025-06-16T17:47:03.699" v="354" actId="208"/>
          <ac:cxnSpMkLst>
            <pc:docMk/>
            <pc:sldMk cId="1847778974" sldId="297"/>
            <ac:cxnSpMk id="69" creationId="{75153936-CC86-30B8-45D3-6208DA3F4E4E}"/>
          </ac:cxnSpMkLst>
        </pc:cxnChg>
        <pc:cxnChg chg="add mod">
          <ac:chgData name="Pawel Golpys" userId="f5b7f7701e8e58e1" providerId="LiveId" clId="{E496A9F7-9241-430A-9D11-2956D27CE2AF}" dt="2025-06-16T17:49:02.648" v="374" actId="14100"/>
          <ac:cxnSpMkLst>
            <pc:docMk/>
            <pc:sldMk cId="1847778974" sldId="297"/>
            <ac:cxnSpMk id="73" creationId="{2B18077B-EF8B-D9EC-EBC2-7CBFE9D22920}"/>
          </ac:cxnSpMkLst>
        </pc:cxnChg>
        <pc:cxnChg chg="add mod">
          <ac:chgData name="Pawel Golpys" userId="f5b7f7701e8e58e1" providerId="LiveId" clId="{E496A9F7-9241-430A-9D11-2956D27CE2AF}" dt="2025-06-16T17:49:07.298" v="376" actId="1076"/>
          <ac:cxnSpMkLst>
            <pc:docMk/>
            <pc:sldMk cId="1847778974" sldId="297"/>
            <ac:cxnSpMk id="75" creationId="{78BF5BCF-2C08-5925-A2A2-D482E11AD03F}"/>
          </ac:cxnSpMkLst>
        </pc:cxnChg>
        <pc:cxnChg chg="add mod">
          <ac:chgData name="Pawel Golpys" userId="f5b7f7701e8e58e1" providerId="LiveId" clId="{E496A9F7-9241-430A-9D11-2956D27CE2AF}" dt="2025-06-16T17:50:32.167" v="416" actId="14100"/>
          <ac:cxnSpMkLst>
            <pc:docMk/>
            <pc:sldMk cId="1847778974" sldId="297"/>
            <ac:cxnSpMk id="77" creationId="{54D15BE9-FF58-619D-80BA-33D02D6BFA65}"/>
          </ac:cxnSpMkLst>
        </pc:cxnChg>
        <pc:cxnChg chg="add mod">
          <ac:chgData name="Pawel Golpys" userId="f5b7f7701e8e58e1" providerId="LiveId" clId="{E496A9F7-9241-430A-9D11-2956D27CE2AF}" dt="2025-06-16T17:50:34.370" v="417" actId="14100"/>
          <ac:cxnSpMkLst>
            <pc:docMk/>
            <pc:sldMk cId="1847778974" sldId="297"/>
            <ac:cxnSpMk id="78" creationId="{AB2A82A4-6CDC-55C4-6B6C-18CB8836A7FB}"/>
          </ac:cxnSpMkLst>
        </pc:cxnChg>
        <pc:cxnChg chg="add mod">
          <ac:chgData name="Pawel Golpys" userId="f5b7f7701e8e58e1" providerId="LiveId" clId="{E496A9F7-9241-430A-9D11-2956D27CE2AF}" dt="2025-06-16T17:49:58.917" v="386" actId="1076"/>
          <ac:cxnSpMkLst>
            <pc:docMk/>
            <pc:sldMk cId="1847778974" sldId="297"/>
            <ac:cxnSpMk id="80" creationId="{0A92C65C-D1DD-E80A-3A30-ACB6E61D9545}"/>
          </ac:cxnSpMkLst>
        </pc:cxnChg>
        <pc:cxnChg chg="add mod">
          <ac:chgData name="Pawel Golpys" userId="f5b7f7701e8e58e1" providerId="LiveId" clId="{E496A9F7-9241-430A-9D11-2956D27CE2AF}" dt="2025-06-16T17:50:23.511" v="413" actId="14100"/>
          <ac:cxnSpMkLst>
            <pc:docMk/>
            <pc:sldMk cId="1847778974" sldId="297"/>
            <ac:cxnSpMk id="82" creationId="{D507621A-AD88-E237-1DAA-3DD9013E4201}"/>
          </ac:cxnSpMkLst>
        </pc:cxnChg>
      </pc:sldChg>
      <pc:sldChg chg="modSp mod">
        <pc:chgData name="Pawel Golpys" userId="f5b7f7701e8e58e1" providerId="LiveId" clId="{E496A9F7-9241-430A-9D11-2956D27CE2AF}" dt="2025-06-17T09:59:35.150" v="5641" actId="1076"/>
        <pc:sldMkLst>
          <pc:docMk/>
          <pc:sldMk cId="2191300290" sldId="299"/>
        </pc:sldMkLst>
        <pc:spChg chg="mod">
          <ac:chgData name="Pawel Golpys" userId="f5b7f7701e8e58e1" providerId="LiveId" clId="{E496A9F7-9241-430A-9D11-2956D27CE2AF}" dt="2025-06-17T09:56:38.945" v="5549" actId="20577"/>
          <ac:spMkLst>
            <pc:docMk/>
            <pc:sldMk cId="2191300290" sldId="299"/>
            <ac:spMk id="2" creationId="{8D31D103-8BCC-479C-12D4-B99243159D91}"/>
          </ac:spMkLst>
        </pc:spChg>
        <pc:spChg chg="mod">
          <ac:chgData name="Pawel Golpys" userId="f5b7f7701e8e58e1" providerId="LiveId" clId="{E496A9F7-9241-430A-9D11-2956D27CE2AF}" dt="2025-06-17T09:59:35.150" v="5641" actId="1076"/>
          <ac:spMkLst>
            <pc:docMk/>
            <pc:sldMk cId="2191300290" sldId="299"/>
            <ac:spMk id="100" creationId="{8302BE47-BCD2-7406-66CD-3BBD9C2887CF}"/>
          </ac:spMkLst>
        </pc:spChg>
        <pc:spChg chg="mod">
          <ac:chgData name="Pawel Golpys" userId="f5b7f7701e8e58e1" providerId="LiveId" clId="{E496A9F7-9241-430A-9D11-2956D27CE2AF}" dt="2025-06-17T09:59:18.157" v="5639" actId="20577"/>
          <ac:spMkLst>
            <pc:docMk/>
            <pc:sldMk cId="2191300290" sldId="299"/>
            <ac:spMk id="101" creationId="{1F0BFC17-3120-4411-651C-01F863018FA9}"/>
          </ac:spMkLst>
        </pc:spChg>
      </pc:sldChg>
      <pc:sldChg chg="modSp mod">
        <pc:chgData name="Pawel Golpys" userId="f5b7f7701e8e58e1" providerId="LiveId" clId="{E496A9F7-9241-430A-9D11-2956D27CE2AF}" dt="2025-06-17T09:53:25.685" v="5495" actId="20577"/>
        <pc:sldMkLst>
          <pc:docMk/>
          <pc:sldMk cId="1171382441" sldId="300"/>
        </pc:sldMkLst>
        <pc:spChg chg="mod">
          <ac:chgData name="Pawel Golpys" userId="f5b7f7701e8e58e1" providerId="LiveId" clId="{E496A9F7-9241-430A-9D11-2956D27CE2AF}" dt="2025-06-17T09:53:25.685" v="5495" actId="20577"/>
          <ac:spMkLst>
            <pc:docMk/>
            <pc:sldMk cId="1171382441" sldId="300"/>
            <ac:spMk id="5" creationId="{6FA83E91-EED2-D54B-5BB3-75C68CCB832E}"/>
          </ac:spMkLst>
        </pc:spChg>
      </pc:sldChg>
      <pc:sldChg chg="modSp mod">
        <pc:chgData name="Pawel Golpys" userId="f5b7f7701e8e58e1" providerId="LiveId" clId="{E496A9F7-9241-430A-9D11-2956D27CE2AF}" dt="2025-06-17T10:03:37.927" v="5654" actId="20577"/>
        <pc:sldMkLst>
          <pc:docMk/>
          <pc:sldMk cId="2495169444" sldId="305"/>
        </pc:sldMkLst>
        <pc:spChg chg="mod">
          <ac:chgData name="Pawel Golpys" userId="f5b7f7701e8e58e1" providerId="LiveId" clId="{E496A9F7-9241-430A-9D11-2956D27CE2AF}" dt="2025-06-17T10:03:37.927" v="5654" actId="20577"/>
          <ac:spMkLst>
            <pc:docMk/>
            <pc:sldMk cId="2495169444" sldId="305"/>
            <ac:spMk id="101" creationId="{12A6551F-5177-198E-3BB0-CCE0EAF0028B}"/>
          </ac:spMkLst>
        </pc:spChg>
      </pc:sldChg>
      <pc:sldChg chg="modSp mod">
        <pc:chgData name="Pawel Golpys" userId="f5b7f7701e8e58e1" providerId="LiveId" clId="{E496A9F7-9241-430A-9D11-2956D27CE2AF}" dt="2025-06-17T09:56:10.306" v="5535" actId="14100"/>
        <pc:sldMkLst>
          <pc:docMk/>
          <pc:sldMk cId="2614167786" sldId="308"/>
        </pc:sldMkLst>
        <pc:spChg chg="mod">
          <ac:chgData name="Pawel Golpys" userId="f5b7f7701e8e58e1" providerId="LiveId" clId="{E496A9F7-9241-430A-9D11-2956D27CE2AF}" dt="2025-06-17T09:56:10.306" v="5535" actId="14100"/>
          <ac:spMkLst>
            <pc:docMk/>
            <pc:sldMk cId="2614167786" sldId="308"/>
            <ac:spMk id="3" creationId="{E5A4C20C-4828-75F6-A089-62BFA3BA9592}"/>
          </ac:spMkLst>
        </pc:spChg>
      </pc:sldChg>
      <pc:sldChg chg="modSp mod">
        <pc:chgData name="Pawel Golpys" userId="f5b7f7701e8e58e1" providerId="LiveId" clId="{E496A9F7-9241-430A-9D11-2956D27CE2AF}" dt="2025-06-18T08:59:16.310" v="5710" actId="20577"/>
        <pc:sldMkLst>
          <pc:docMk/>
          <pc:sldMk cId="2281187091" sldId="309"/>
        </pc:sldMkLst>
        <pc:graphicFrameChg chg="mod modGraphic">
          <ac:chgData name="Pawel Golpys" userId="f5b7f7701e8e58e1" providerId="LiveId" clId="{E496A9F7-9241-430A-9D11-2956D27CE2AF}" dt="2025-06-18T08:59:16.310" v="5710" actId="20577"/>
          <ac:graphicFrameMkLst>
            <pc:docMk/>
            <pc:sldMk cId="2281187091" sldId="309"/>
            <ac:graphicFrameMk id="5" creationId="{F772CD9A-5779-E5F7-68A2-3D3058C52EDA}"/>
          </ac:graphicFrameMkLst>
        </pc:graphicFrameChg>
      </pc:sldChg>
      <pc:sldChg chg="del">
        <pc:chgData name="Pawel Golpys" userId="f5b7f7701e8e58e1" providerId="LiveId" clId="{E496A9F7-9241-430A-9D11-2956D27CE2AF}" dt="2025-06-17T09:49:34.552" v="5293" actId="2696"/>
        <pc:sldMkLst>
          <pc:docMk/>
          <pc:sldMk cId="3989393384" sldId="311"/>
        </pc:sldMkLst>
      </pc:sldChg>
      <pc:sldChg chg="addSp delSp modSp mod">
        <pc:chgData name="Pawel Golpys" userId="f5b7f7701e8e58e1" providerId="LiveId" clId="{E496A9F7-9241-430A-9D11-2956D27CE2AF}" dt="2025-06-17T09:15:41.492" v="3631" actId="20577"/>
        <pc:sldMkLst>
          <pc:docMk/>
          <pc:sldMk cId="423020094" sldId="312"/>
        </pc:sldMkLst>
        <pc:spChg chg="del">
          <ac:chgData name="Pawel Golpys" userId="f5b7f7701e8e58e1" providerId="LiveId" clId="{E496A9F7-9241-430A-9D11-2956D27CE2AF}" dt="2025-06-17T08:59:13.121" v="3177" actId="478"/>
          <ac:spMkLst>
            <pc:docMk/>
            <pc:sldMk cId="423020094" sldId="312"/>
            <ac:spMk id="3" creationId="{6CE0BF66-AB5C-2AF9-EF34-4B56722FDA0A}"/>
          </ac:spMkLst>
        </pc:spChg>
        <pc:spChg chg="del">
          <ac:chgData name="Pawel Golpys" userId="f5b7f7701e8e58e1" providerId="LiveId" clId="{E496A9F7-9241-430A-9D11-2956D27CE2AF}" dt="2025-06-17T08:59:14.780" v="3180" actId="478"/>
          <ac:spMkLst>
            <pc:docMk/>
            <pc:sldMk cId="423020094" sldId="312"/>
            <ac:spMk id="5" creationId="{5C753063-D59A-9FFF-B697-A18F8B3D0948}"/>
          </ac:spMkLst>
        </pc:spChg>
        <pc:spChg chg="del">
          <ac:chgData name="Pawel Golpys" userId="f5b7f7701e8e58e1" providerId="LiveId" clId="{E496A9F7-9241-430A-9D11-2956D27CE2AF}" dt="2025-06-17T08:59:15.209" v="3181" actId="478"/>
          <ac:spMkLst>
            <pc:docMk/>
            <pc:sldMk cId="423020094" sldId="312"/>
            <ac:spMk id="9" creationId="{05465278-25AF-C9AA-FD4E-4E3062A7DAFC}"/>
          </ac:spMkLst>
        </pc:spChg>
        <pc:spChg chg="del">
          <ac:chgData name="Pawel Golpys" userId="f5b7f7701e8e58e1" providerId="LiveId" clId="{E496A9F7-9241-430A-9D11-2956D27CE2AF}" dt="2025-06-17T08:59:11.880" v="3175" actId="478"/>
          <ac:spMkLst>
            <pc:docMk/>
            <pc:sldMk cId="423020094" sldId="312"/>
            <ac:spMk id="10" creationId="{29133ED9-3586-6DAF-CB69-BD6E538B00BD}"/>
          </ac:spMkLst>
        </pc:spChg>
        <pc:spChg chg="del">
          <ac:chgData name="Pawel Golpys" userId="f5b7f7701e8e58e1" providerId="LiveId" clId="{E496A9F7-9241-430A-9D11-2956D27CE2AF}" dt="2025-06-17T08:59:12.379" v="3176" actId="478"/>
          <ac:spMkLst>
            <pc:docMk/>
            <pc:sldMk cId="423020094" sldId="312"/>
            <ac:spMk id="11" creationId="{AE3A43A0-D9A3-51C3-A617-0F99DBACF5C9}"/>
          </ac:spMkLst>
        </pc:spChg>
        <pc:spChg chg="del">
          <ac:chgData name="Pawel Golpys" userId="f5b7f7701e8e58e1" providerId="LiveId" clId="{E496A9F7-9241-430A-9D11-2956D27CE2AF}" dt="2025-06-17T08:59:13.568" v="3178" actId="478"/>
          <ac:spMkLst>
            <pc:docMk/>
            <pc:sldMk cId="423020094" sldId="312"/>
            <ac:spMk id="12" creationId="{F184B99D-3018-5DA8-ADAD-CE8310FAE00C}"/>
          </ac:spMkLst>
        </pc:spChg>
        <pc:spChg chg="del">
          <ac:chgData name="Pawel Golpys" userId="f5b7f7701e8e58e1" providerId="LiveId" clId="{E496A9F7-9241-430A-9D11-2956D27CE2AF}" dt="2025-06-17T08:59:15.641" v="3182" actId="478"/>
          <ac:spMkLst>
            <pc:docMk/>
            <pc:sldMk cId="423020094" sldId="312"/>
            <ac:spMk id="14" creationId="{CADF0FA8-2093-0BFB-EAE2-BBAB1960564F}"/>
          </ac:spMkLst>
        </pc:spChg>
        <pc:spChg chg="del">
          <ac:chgData name="Pawel Golpys" userId="f5b7f7701e8e58e1" providerId="LiveId" clId="{E496A9F7-9241-430A-9D11-2956D27CE2AF}" dt="2025-06-17T08:59:14.173" v="3179" actId="478"/>
          <ac:spMkLst>
            <pc:docMk/>
            <pc:sldMk cId="423020094" sldId="312"/>
            <ac:spMk id="15" creationId="{A77B71D5-16CF-6E43-CBC9-484D4B3EAD5B}"/>
          </ac:spMkLst>
        </pc:spChg>
        <pc:spChg chg="add mod">
          <ac:chgData name="Pawel Golpys" userId="f5b7f7701e8e58e1" providerId="LiveId" clId="{E496A9F7-9241-430A-9D11-2956D27CE2AF}" dt="2025-06-17T09:03:56.351" v="3255" actId="1076"/>
          <ac:spMkLst>
            <pc:docMk/>
            <pc:sldMk cId="423020094" sldId="312"/>
            <ac:spMk id="18" creationId="{E08B690D-EE99-071B-7E69-FD84300F8C9E}"/>
          </ac:spMkLst>
        </pc:spChg>
        <pc:spChg chg="add mod">
          <ac:chgData name="Pawel Golpys" userId="f5b7f7701e8e58e1" providerId="LiveId" clId="{E496A9F7-9241-430A-9D11-2956D27CE2AF}" dt="2025-06-17T09:04:13.377" v="3285" actId="1076"/>
          <ac:spMkLst>
            <pc:docMk/>
            <pc:sldMk cId="423020094" sldId="312"/>
            <ac:spMk id="23" creationId="{DD83BC73-B169-7615-988C-83F5E564EF20}"/>
          </ac:spMkLst>
        </pc:spChg>
        <pc:spChg chg="del">
          <ac:chgData name="Pawel Golpys" userId="f5b7f7701e8e58e1" providerId="LiveId" clId="{E496A9F7-9241-430A-9D11-2956D27CE2AF}" dt="2025-06-17T08:59:02.723" v="3167" actId="478"/>
          <ac:spMkLst>
            <pc:docMk/>
            <pc:sldMk cId="423020094" sldId="312"/>
            <ac:spMk id="25" creationId="{54C2CE50-0E45-3B32-9EC6-0F37CF51BC1F}"/>
          </ac:spMkLst>
        </pc:spChg>
        <pc:spChg chg="del">
          <ac:chgData name="Pawel Golpys" userId="f5b7f7701e8e58e1" providerId="LiveId" clId="{E496A9F7-9241-430A-9D11-2956D27CE2AF}" dt="2025-06-17T08:59:05.465" v="3168" actId="478"/>
          <ac:spMkLst>
            <pc:docMk/>
            <pc:sldMk cId="423020094" sldId="312"/>
            <ac:spMk id="26" creationId="{E505E208-3872-AEDD-3B9E-06A6C80CBF5D}"/>
          </ac:spMkLst>
        </pc:spChg>
        <pc:spChg chg="add mod">
          <ac:chgData name="Pawel Golpys" userId="f5b7f7701e8e58e1" providerId="LiveId" clId="{E496A9F7-9241-430A-9D11-2956D27CE2AF}" dt="2025-06-17T09:04:32.156" v="3314" actId="20577"/>
          <ac:spMkLst>
            <pc:docMk/>
            <pc:sldMk cId="423020094" sldId="312"/>
            <ac:spMk id="28" creationId="{CE6D507D-0435-D044-4AF4-C93A400DDC89}"/>
          </ac:spMkLst>
        </pc:spChg>
        <pc:spChg chg="add mod">
          <ac:chgData name="Pawel Golpys" userId="f5b7f7701e8e58e1" providerId="LiveId" clId="{E496A9F7-9241-430A-9D11-2956D27CE2AF}" dt="2025-06-17T09:11:25.866" v="3370" actId="208"/>
          <ac:spMkLst>
            <pc:docMk/>
            <pc:sldMk cId="423020094" sldId="312"/>
            <ac:spMk id="63" creationId="{476B7030-27AF-9E37-6B1A-EA3C604DE0A8}"/>
          </ac:spMkLst>
        </pc:spChg>
        <pc:spChg chg="add mod">
          <ac:chgData name="Pawel Golpys" userId="f5b7f7701e8e58e1" providerId="LiveId" clId="{E496A9F7-9241-430A-9D11-2956D27CE2AF}" dt="2025-06-17T09:12:36.471" v="3442" actId="20577"/>
          <ac:spMkLst>
            <pc:docMk/>
            <pc:sldMk cId="423020094" sldId="312"/>
            <ac:spMk id="69" creationId="{650542C0-20F4-3022-30DC-C4EC7059CE35}"/>
          </ac:spMkLst>
        </pc:spChg>
        <pc:spChg chg="add mod">
          <ac:chgData name="Pawel Golpys" userId="f5b7f7701e8e58e1" providerId="LiveId" clId="{E496A9F7-9241-430A-9D11-2956D27CE2AF}" dt="2025-06-17T09:15:41.492" v="3631" actId="20577"/>
          <ac:spMkLst>
            <pc:docMk/>
            <pc:sldMk cId="423020094" sldId="312"/>
            <ac:spMk id="72" creationId="{E4901E1B-8066-23DB-AE9A-5495CA99EA8D}"/>
          </ac:spMkLst>
        </pc:spChg>
        <pc:spChg chg="add del">
          <ac:chgData name="Pawel Golpys" userId="f5b7f7701e8e58e1" providerId="LiveId" clId="{E496A9F7-9241-430A-9D11-2956D27CE2AF}" dt="2025-06-17T09:14:18.682" v="3482" actId="478"/>
          <ac:spMkLst>
            <pc:docMk/>
            <pc:sldMk cId="423020094" sldId="312"/>
            <ac:spMk id="73" creationId="{7F92E967-9347-9940-942C-6B90549E1B31}"/>
          </ac:spMkLst>
        </pc:spChg>
        <pc:spChg chg="add mod">
          <ac:chgData name="Pawel Golpys" userId="f5b7f7701e8e58e1" providerId="LiveId" clId="{E496A9F7-9241-430A-9D11-2956D27CE2AF}" dt="2025-06-17T09:14:21.842" v="3483"/>
          <ac:spMkLst>
            <pc:docMk/>
            <pc:sldMk cId="423020094" sldId="312"/>
            <ac:spMk id="75" creationId="{37E0FAD1-4EB3-C04F-C579-019994C9B4F5}"/>
          </ac:spMkLst>
        </pc:spChg>
        <pc:spChg chg="add mod">
          <ac:chgData name="Pawel Golpys" userId="f5b7f7701e8e58e1" providerId="LiveId" clId="{E496A9F7-9241-430A-9D11-2956D27CE2AF}" dt="2025-06-17T09:14:45.328" v="3488" actId="208"/>
          <ac:spMkLst>
            <pc:docMk/>
            <pc:sldMk cId="423020094" sldId="312"/>
            <ac:spMk id="76" creationId="{9A8D1F59-7648-2CD0-9ACA-9B3CE5B3BEC5}"/>
          </ac:spMkLst>
        </pc:spChg>
        <pc:spChg chg="add mod">
          <ac:chgData name="Pawel Golpys" userId="f5b7f7701e8e58e1" providerId="LiveId" clId="{E496A9F7-9241-430A-9D11-2956D27CE2AF}" dt="2025-06-17T09:15:28.231" v="3604" actId="20577"/>
          <ac:spMkLst>
            <pc:docMk/>
            <pc:sldMk cId="423020094" sldId="312"/>
            <ac:spMk id="77" creationId="{DA4D3395-6D3F-B417-E4D0-E8FA6D8CC3C6}"/>
          </ac:spMkLst>
        </pc:spChg>
        <pc:spChg chg="mod">
          <ac:chgData name="Pawel Golpys" userId="f5b7f7701e8e58e1" providerId="LiveId" clId="{E496A9F7-9241-430A-9D11-2956D27CE2AF}" dt="2025-06-17T08:59:26.953" v="3221" actId="14100"/>
          <ac:spMkLst>
            <pc:docMk/>
            <pc:sldMk cId="423020094" sldId="312"/>
            <ac:spMk id="100" creationId="{0BDF9394-3F23-45F7-355E-8DE5CE8441F7}"/>
          </ac:spMkLst>
        </pc:spChg>
        <pc:picChg chg="del">
          <ac:chgData name="Pawel Golpys" userId="f5b7f7701e8e58e1" providerId="LiveId" clId="{E496A9F7-9241-430A-9D11-2956D27CE2AF}" dt="2025-06-17T08:59:16.336" v="3183" actId="478"/>
          <ac:picMkLst>
            <pc:docMk/>
            <pc:sldMk cId="423020094" sldId="312"/>
            <ac:picMk id="7" creationId="{ED04575D-55F4-F361-6128-8A7DE4DEE422}"/>
          </ac:picMkLst>
        </pc:picChg>
        <pc:picChg chg="add mod">
          <ac:chgData name="Pawel Golpys" userId="f5b7f7701e8e58e1" providerId="LiveId" clId="{E496A9F7-9241-430A-9D11-2956D27CE2AF}" dt="2025-06-17T09:04:11.575" v="3284" actId="1076"/>
          <ac:picMkLst>
            <pc:docMk/>
            <pc:sldMk cId="423020094" sldId="312"/>
            <ac:picMk id="16" creationId="{927D1EF6-BF1B-6F3F-DB63-13C751516047}"/>
          </ac:picMkLst>
        </pc:picChg>
        <pc:picChg chg="add mod">
          <ac:chgData name="Pawel Golpys" userId="f5b7f7701e8e58e1" providerId="LiveId" clId="{E496A9F7-9241-430A-9D11-2956D27CE2AF}" dt="2025-06-17T09:14:21.842" v="3483"/>
          <ac:picMkLst>
            <pc:docMk/>
            <pc:sldMk cId="423020094" sldId="312"/>
            <ac:picMk id="74" creationId="{A39BEC77-3085-B1A1-8978-4EAF8BCC8FA2}"/>
          </ac:picMkLst>
        </pc:picChg>
        <pc:cxnChg chg="del">
          <ac:chgData name="Pawel Golpys" userId="f5b7f7701e8e58e1" providerId="LiveId" clId="{E496A9F7-9241-430A-9D11-2956D27CE2AF}" dt="2025-06-17T08:59:11.347" v="3174" actId="478"/>
          <ac:cxnSpMkLst>
            <pc:docMk/>
            <pc:sldMk cId="423020094" sldId="312"/>
            <ac:cxnSpMk id="4" creationId="{1AA91476-AC62-F54E-8BE6-5E607D73374C}"/>
          </ac:cxnSpMkLst>
        </pc:cxnChg>
        <pc:cxnChg chg="del">
          <ac:chgData name="Pawel Golpys" userId="f5b7f7701e8e58e1" providerId="LiveId" clId="{E496A9F7-9241-430A-9D11-2956D27CE2AF}" dt="2025-06-17T08:59:09.819" v="3173" actId="478"/>
          <ac:cxnSpMkLst>
            <pc:docMk/>
            <pc:sldMk cId="423020094" sldId="312"/>
            <ac:cxnSpMk id="6" creationId="{C34C89E1-F9C8-9F02-9A38-B58F1DBE6A08}"/>
          </ac:cxnSpMkLst>
        </pc:cxnChg>
        <pc:cxnChg chg="del">
          <ac:chgData name="Pawel Golpys" userId="f5b7f7701e8e58e1" providerId="LiveId" clId="{E496A9F7-9241-430A-9D11-2956D27CE2AF}" dt="2025-06-17T08:59:09.190" v="3172" actId="478"/>
          <ac:cxnSpMkLst>
            <pc:docMk/>
            <pc:sldMk cId="423020094" sldId="312"/>
            <ac:cxnSpMk id="13" creationId="{B032455F-8915-EFA9-9B5E-1DFA661C86EF}"/>
          </ac:cxnSpMkLst>
        </pc:cxnChg>
        <pc:cxnChg chg="del">
          <ac:chgData name="Pawel Golpys" userId="f5b7f7701e8e58e1" providerId="LiveId" clId="{E496A9F7-9241-430A-9D11-2956D27CE2AF}" dt="2025-06-17T08:59:07.505" v="3170" actId="478"/>
          <ac:cxnSpMkLst>
            <pc:docMk/>
            <pc:sldMk cId="423020094" sldId="312"/>
            <ac:cxnSpMk id="17" creationId="{FB67816B-660C-5DA9-068E-84A1AC0CD5FD}"/>
          </ac:cxnSpMkLst>
        </pc:cxnChg>
        <pc:cxnChg chg="add mod">
          <ac:chgData name="Pawel Golpys" userId="f5b7f7701e8e58e1" providerId="LiveId" clId="{E496A9F7-9241-430A-9D11-2956D27CE2AF}" dt="2025-06-17T09:03:53.471" v="3254" actId="1582"/>
          <ac:cxnSpMkLst>
            <pc:docMk/>
            <pc:sldMk cId="423020094" sldId="312"/>
            <ac:cxnSpMk id="20" creationId="{79664FCE-445D-5A01-24CF-C99A4E52C0CA}"/>
          </ac:cxnSpMkLst>
        </pc:cxnChg>
        <pc:cxnChg chg="del">
          <ac:chgData name="Pawel Golpys" userId="f5b7f7701e8e58e1" providerId="LiveId" clId="{E496A9F7-9241-430A-9D11-2956D27CE2AF}" dt="2025-06-17T08:59:08.002" v="3171" actId="478"/>
          <ac:cxnSpMkLst>
            <pc:docMk/>
            <pc:sldMk cId="423020094" sldId="312"/>
            <ac:cxnSpMk id="21" creationId="{849F99EB-C8E9-1EF5-D420-4F941422D9F0}"/>
          </ac:cxnSpMkLst>
        </pc:cxnChg>
        <pc:cxnChg chg="del">
          <ac:chgData name="Pawel Golpys" userId="f5b7f7701e8e58e1" providerId="LiveId" clId="{E496A9F7-9241-430A-9D11-2956D27CE2AF}" dt="2025-06-17T08:59:06.374" v="3169" actId="478"/>
          <ac:cxnSpMkLst>
            <pc:docMk/>
            <pc:sldMk cId="423020094" sldId="312"/>
            <ac:cxnSpMk id="22" creationId="{0B8589EC-CE0A-D528-48D4-A9045B0D700A}"/>
          </ac:cxnSpMkLst>
        </pc:cxnChg>
        <pc:cxnChg chg="add mod">
          <ac:chgData name="Pawel Golpys" userId="f5b7f7701e8e58e1" providerId="LiveId" clId="{E496A9F7-9241-430A-9D11-2956D27CE2AF}" dt="2025-06-17T09:04:20.632" v="3289" actId="1076"/>
          <ac:cxnSpMkLst>
            <pc:docMk/>
            <pc:sldMk cId="423020094" sldId="312"/>
            <ac:cxnSpMk id="24" creationId="{88D6BB71-4549-6ED4-877E-6FC9062A0535}"/>
          </ac:cxnSpMkLst>
        </pc:cxnChg>
        <pc:cxnChg chg="add mod">
          <ac:chgData name="Pawel Golpys" userId="f5b7f7701e8e58e1" providerId="LiveId" clId="{E496A9F7-9241-430A-9D11-2956D27CE2AF}" dt="2025-06-17T09:04:48.667" v="3319" actId="14100"/>
          <ac:cxnSpMkLst>
            <pc:docMk/>
            <pc:sldMk cId="423020094" sldId="312"/>
            <ac:cxnSpMk id="30" creationId="{9172E166-2520-AB17-25BB-2B57DABA80A8}"/>
          </ac:cxnSpMkLst>
        </pc:cxnChg>
        <pc:cxnChg chg="add mod">
          <ac:chgData name="Pawel Golpys" userId="f5b7f7701e8e58e1" providerId="LiveId" clId="{E496A9F7-9241-430A-9D11-2956D27CE2AF}" dt="2025-06-17T09:04:54.997" v="3323" actId="14100"/>
          <ac:cxnSpMkLst>
            <pc:docMk/>
            <pc:sldMk cId="423020094" sldId="312"/>
            <ac:cxnSpMk id="33" creationId="{F9BA40BC-7A77-F443-20E6-0CCFFB0DEC2B}"/>
          </ac:cxnSpMkLst>
        </pc:cxnChg>
        <pc:cxnChg chg="add mod">
          <ac:chgData name="Pawel Golpys" userId="f5b7f7701e8e58e1" providerId="LiveId" clId="{E496A9F7-9241-430A-9D11-2956D27CE2AF}" dt="2025-06-17T09:05:03.003" v="3328" actId="1076"/>
          <ac:cxnSpMkLst>
            <pc:docMk/>
            <pc:sldMk cId="423020094" sldId="312"/>
            <ac:cxnSpMk id="36" creationId="{8BDEF35C-4301-0854-128F-4DA786E2B8A8}"/>
          </ac:cxnSpMkLst>
        </pc:cxnChg>
        <pc:cxnChg chg="add mod">
          <ac:chgData name="Pawel Golpys" userId="f5b7f7701e8e58e1" providerId="LiveId" clId="{E496A9F7-9241-430A-9D11-2956D27CE2AF}" dt="2025-06-17T09:05:22.699" v="3331" actId="1582"/>
          <ac:cxnSpMkLst>
            <pc:docMk/>
            <pc:sldMk cId="423020094" sldId="312"/>
            <ac:cxnSpMk id="39" creationId="{77B7A648-7323-3E06-188B-2DBECCF9E48F}"/>
          </ac:cxnSpMkLst>
        </pc:cxnChg>
        <pc:cxnChg chg="add mod">
          <ac:chgData name="Pawel Golpys" userId="f5b7f7701e8e58e1" providerId="LiveId" clId="{E496A9F7-9241-430A-9D11-2956D27CE2AF}" dt="2025-06-17T09:05:33.648" v="3337" actId="14100"/>
          <ac:cxnSpMkLst>
            <pc:docMk/>
            <pc:sldMk cId="423020094" sldId="312"/>
            <ac:cxnSpMk id="40" creationId="{3CDD0374-B75C-63EB-9447-ABBDB2EE209C}"/>
          </ac:cxnSpMkLst>
        </pc:cxnChg>
        <pc:cxnChg chg="add mod">
          <ac:chgData name="Pawel Golpys" userId="f5b7f7701e8e58e1" providerId="LiveId" clId="{E496A9F7-9241-430A-9D11-2956D27CE2AF}" dt="2025-06-17T09:05:43.001" v="3342" actId="14100"/>
          <ac:cxnSpMkLst>
            <pc:docMk/>
            <pc:sldMk cId="423020094" sldId="312"/>
            <ac:cxnSpMk id="44" creationId="{5A45707B-646F-B6B4-3FB4-029E45416644}"/>
          </ac:cxnSpMkLst>
        </pc:cxnChg>
        <pc:cxnChg chg="add mod">
          <ac:chgData name="Pawel Golpys" userId="f5b7f7701e8e58e1" providerId="LiveId" clId="{E496A9F7-9241-430A-9D11-2956D27CE2AF}" dt="2025-06-17T09:05:50.821" v="3347" actId="14100"/>
          <ac:cxnSpMkLst>
            <pc:docMk/>
            <pc:sldMk cId="423020094" sldId="312"/>
            <ac:cxnSpMk id="48" creationId="{53E74AF8-0EA2-398F-A347-CE9C45D52B55}"/>
          </ac:cxnSpMkLst>
        </pc:cxnChg>
        <pc:cxnChg chg="add mod">
          <ac:chgData name="Pawel Golpys" userId="f5b7f7701e8e58e1" providerId="LiveId" clId="{E496A9F7-9241-430A-9D11-2956D27CE2AF}" dt="2025-06-17T09:06:00.847" v="3352" actId="14100"/>
          <ac:cxnSpMkLst>
            <pc:docMk/>
            <pc:sldMk cId="423020094" sldId="312"/>
            <ac:cxnSpMk id="52" creationId="{4D4C5A5A-2463-140C-E03E-85F52F9C2719}"/>
          </ac:cxnSpMkLst>
        </pc:cxnChg>
        <pc:cxnChg chg="add mod">
          <ac:chgData name="Pawel Golpys" userId="f5b7f7701e8e58e1" providerId="LiveId" clId="{E496A9F7-9241-430A-9D11-2956D27CE2AF}" dt="2025-06-17T09:06:08.571" v="3356" actId="14100"/>
          <ac:cxnSpMkLst>
            <pc:docMk/>
            <pc:sldMk cId="423020094" sldId="312"/>
            <ac:cxnSpMk id="56" creationId="{35A9CE43-6911-4FE2-ACE1-F7698C4A131D}"/>
          </ac:cxnSpMkLst>
        </pc:cxnChg>
        <pc:cxnChg chg="add mod">
          <ac:chgData name="Pawel Golpys" userId="f5b7f7701e8e58e1" providerId="LiveId" clId="{E496A9F7-9241-430A-9D11-2956D27CE2AF}" dt="2025-06-17T09:06:30.209" v="3360" actId="14100"/>
          <ac:cxnSpMkLst>
            <pc:docMk/>
            <pc:sldMk cId="423020094" sldId="312"/>
            <ac:cxnSpMk id="59" creationId="{35C5653D-2F59-6F0D-5C30-BCBD5D3DEC79}"/>
          </ac:cxnSpMkLst>
        </pc:cxnChg>
        <pc:cxnChg chg="add mod">
          <ac:chgData name="Pawel Golpys" userId="f5b7f7701e8e58e1" providerId="LiveId" clId="{E496A9F7-9241-430A-9D11-2956D27CE2AF}" dt="2025-06-17T09:11:43.728" v="3377" actId="14100"/>
          <ac:cxnSpMkLst>
            <pc:docMk/>
            <pc:sldMk cId="423020094" sldId="312"/>
            <ac:cxnSpMk id="65" creationId="{A5904CA7-3466-CC96-2A9D-FCAF74FF252B}"/>
          </ac:cxnSpMkLst>
        </pc:cxnChg>
        <pc:cxnChg chg="add del mod">
          <ac:chgData name="Pawel Golpys" userId="f5b7f7701e8e58e1" providerId="LiveId" clId="{E496A9F7-9241-430A-9D11-2956D27CE2AF}" dt="2025-06-17T09:13:52.409" v="3448" actId="478"/>
          <ac:cxnSpMkLst>
            <pc:docMk/>
            <pc:sldMk cId="423020094" sldId="312"/>
            <ac:cxnSpMk id="70" creationId="{EB263B49-D823-7ED1-D46D-DA3FA6A03E36}"/>
          </ac:cxnSpMkLst>
        </pc:cxnChg>
      </pc:sldChg>
      <pc:sldChg chg="modSp mod ord">
        <pc:chgData name="Pawel Golpys" userId="f5b7f7701e8e58e1" providerId="LiveId" clId="{E496A9F7-9241-430A-9D11-2956D27CE2AF}" dt="2025-06-16T18:15:48.283" v="1051" actId="113"/>
        <pc:sldMkLst>
          <pc:docMk/>
          <pc:sldMk cId="3366247135" sldId="314"/>
        </pc:sldMkLst>
        <pc:spChg chg="mod">
          <ac:chgData name="Pawel Golpys" userId="f5b7f7701e8e58e1" providerId="LiveId" clId="{E496A9F7-9241-430A-9D11-2956D27CE2AF}" dt="2025-06-16T18:15:48.283" v="1051" actId="113"/>
          <ac:spMkLst>
            <pc:docMk/>
            <pc:sldMk cId="3366247135" sldId="314"/>
            <ac:spMk id="101" creationId="{B61D3E83-8CBE-3125-8DF0-153BD4E2C629}"/>
          </ac:spMkLst>
        </pc:spChg>
      </pc:sldChg>
      <pc:sldChg chg="del">
        <pc:chgData name="Pawel Golpys" userId="f5b7f7701e8e58e1" providerId="LiveId" clId="{E496A9F7-9241-430A-9D11-2956D27CE2AF}" dt="2025-06-16T19:08:49.643" v="2456" actId="2696"/>
        <pc:sldMkLst>
          <pc:docMk/>
          <pc:sldMk cId="1958461790" sldId="316"/>
        </pc:sldMkLst>
      </pc:sldChg>
      <pc:sldChg chg="addSp delSp modSp mod">
        <pc:chgData name="Pawel Golpys" userId="f5b7f7701e8e58e1" providerId="LiveId" clId="{E496A9F7-9241-430A-9D11-2956D27CE2AF}" dt="2025-06-16T18:27:32.270" v="1486" actId="688"/>
        <pc:sldMkLst>
          <pc:docMk/>
          <pc:sldMk cId="4215542445" sldId="317"/>
        </pc:sldMkLst>
        <pc:spChg chg="mod">
          <ac:chgData name="Pawel Golpys" userId="f5b7f7701e8e58e1" providerId="LiveId" clId="{E496A9F7-9241-430A-9D11-2956D27CE2AF}" dt="2025-06-16T18:17:22.510" v="1056" actId="20577"/>
          <ac:spMkLst>
            <pc:docMk/>
            <pc:sldMk cId="4215542445" sldId="317"/>
            <ac:spMk id="2" creationId="{820D9EF2-4467-243E-A9FF-A0882D9F63E6}"/>
          </ac:spMkLst>
        </pc:spChg>
        <pc:spChg chg="add mod">
          <ac:chgData name="Pawel Golpys" userId="f5b7f7701e8e58e1" providerId="LiveId" clId="{E496A9F7-9241-430A-9D11-2956D27CE2AF}" dt="2025-06-16T18:19:56.598" v="1089" actId="1582"/>
          <ac:spMkLst>
            <pc:docMk/>
            <pc:sldMk cId="4215542445" sldId="317"/>
            <ac:spMk id="12" creationId="{B4C8AAB5-1947-F412-5CEA-6C6E4DDFACEF}"/>
          </ac:spMkLst>
        </pc:spChg>
        <pc:spChg chg="add mod">
          <ac:chgData name="Pawel Golpys" userId="f5b7f7701e8e58e1" providerId="LiveId" clId="{E496A9F7-9241-430A-9D11-2956D27CE2AF}" dt="2025-06-16T18:23:02.207" v="1229" actId="208"/>
          <ac:spMkLst>
            <pc:docMk/>
            <pc:sldMk cId="4215542445" sldId="317"/>
            <ac:spMk id="20" creationId="{FDD88B47-8FF3-32FC-A1B1-FBA9A2B3F869}"/>
          </ac:spMkLst>
        </pc:spChg>
        <pc:spChg chg="add mod">
          <ac:chgData name="Pawel Golpys" userId="f5b7f7701e8e58e1" providerId="LiveId" clId="{E496A9F7-9241-430A-9D11-2956D27CE2AF}" dt="2025-06-16T18:20:57.770" v="1102" actId="208"/>
          <ac:spMkLst>
            <pc:docMk/>
            <pc:sldMk cId="4215542445" sldId="317"/>
            <ac:spMk id="21" creationId="{9B9AB7B1-06D5-678E-213F-8FACB68F8A91}"/>
          </ac:spMkLst>
        </pc:spChg>
        <pc:spChg chg="add mod">
          <ac:chgData name="Pawel Golpys" userId="f5b7f7701e8e58e1" providerId="LiveId" clId="{E496A9F7-9241-430A-9D11-2956D27CE2AF}" dt="2025-06-16T18:22:49.170" v="1227" actId="14100"/>
          <ac:spMkLst>
            <pc:docMk/>
            <pc:sldMk cId="4215542445" sldId="317"/>
            <ac:spMk id="23" creationId="{5FD9764C-D9BF-A034-12DC-B3FE1B109853}"/>
          </ac:spMkLst>
        </pc:spChg>
        <pc:spChg chg="add mod">
          <ac:chgData name="Pawel Golpys" userId="f5b7f7701e8e58e1" providerId="LiveId" clId="{E496A9F7-9241-430A-9D11-2956D27CE2AF}" dt="2025-06-16T18:23:15.121" v="1236" actId="1076"/>
          <ac:spMkLst>
            <pc:docMk/>
            <pc:sldMk cId="4215542445" sldId="317"/>
            <ac:spMk id="24" creationId="{96443F2F-E269-AA2A-D173-7C9ED9192397}"/>
          </ac:spMkLst>
        </pc:spChg>
        <pc:spChg chg="add mod">
          <ac:chgData name="Pawel Golpys" userId="f5b7f7701e8e58e1" providerId="LiveId" clId="{E496A9F7-9241-430A-9D11-2956D27CE2AF}" dt="2025-06-16T18:23:43.554" v="1322" actId="20577"/>
          <ac:spMkLst>
            <pc:docMk/>
            <pc:sldMk cId="4215542445" sldId="317"/>
            <ac:spMk id="25" creationId="{D6B7CCC3-0240-A4C6-5B57-B9400F0E84E1}"/>
          </ac:spMkLst>
        </pc:spChg>
        <pc:spChg chg="add mod">
          <ac:chgData name="Pawel Golpys" userId="f5b7f7701e8e58e1" providerId="LiveId" clId="{E496A9F7-9241-430A-9D11-2956D27CE2AF}" dt="2025-06-16T18:24:40.634" v="1334" actId="1076"/>
          <ac:spMkLst>
            <pc:docMk/>
            <pc:sldMk cId="4215542445" sldId="317"/>
            <ac:spMk id="26" creationId="{A2EE3BC8-9C2F-8211-6D84-FA4457EBBF8C}"/>
          </ac:spMkLst>
        </pc:spChg>
        <pc:spChg chg="add mod">
          <ac:chgData name="Pawel Golpys" userId="f5b7f7701e8e58e1" providerId="LiveId" clId="{E496A9F7-9241-430A-9D11-2956D27CE2AF}" dt="2025-06-16T18:25:17.281" v="1399" actId="20577"/>
          <ac:spMkLst>
            <pc:docMk/>
            <pc:sldMk cId="4215542445" sldId="317"/>
            <ac:spMk id="27" creationId="{7D90414D-207B-804E-BA29-3A87199F3057}"/>
          </ac:spMkLst>
        </pc:spChg>
        <pc:spChg chg="add mod">
          <ac:chgData name="Pawel Golpys" userId="f5b7f7701e8e58e1" providerId="LiveId" clId="{E496A9F7-9241-430A-9D11-2956D27CE2AF}" dt="2025-06-16T18:25:23.862" v="1402" actId="1076"/>
          <ac:spMkLst>
            <pc:docMk/>
            <pc:sldMk cId="4215542445" sldId="317"/>
            <ac:spMk id="28" creationId="{975F18A7-7C71-6413-B29D-AF0EE7880374}"/>
          </ac:spMkLst>
        </pc:spChg>
        <pc:spChg chg="add mod">
          <ac:chgData name="Pawel Golpys" userId="f5b7f7701e8e58e1" providerId="LiveId" clId="{E496A9F7-9241-430A-9D11-2956D27CE2AF}" dt="2025-06-16T18:25:44.050" v="1431" actId="1076"/>
          <ac:spMkLst>
            <pc:docMk/>
            <pc:sldMk cId="4215542445" sldId="317"/>
            <ac:spMk id="29" creationId="{E55D63A3-FBA6-FF06-F0B9-1D3982C26572}"/>
          </ac:spMkLst>
        </pc:spChg>
        <pc:spChg chg="add mod">
          <ac:chgData name="Pawel Golpys" userId="f5b7f7701e8e58e1" providerId="LiveId" clId="{E496A9F7-9241-430A-9D11-2956D27CE2AF}" dt="2025-06-16T18:26:31.692" v="1451" actId="207"/>
          <ac:spMkLst>
            <pc:docMk/>
            <pc:sldMk cId="4215542445" sldId="317"/>
            <ac:spMk id="30" creationId="{BBDCFDDF-6930-2FA4-F127-46A19BB1B11A}"/>
          </ac:spMkLst>
        </pc:spChg>
        <pc:spChg chg="add mod">
          <ac:chgData name="Pawel Golpys" userId="f5b7f7701e8e58e1" providerId="LiveId" clId="{E496A9F7-9241-430A-9D11-2956D27CE2AF}" dt="2025-06-16T18:26:19.880" v="1449" actId="208"/>
          <ac:spMkLst>
            <pc:docMk/>
            <pc:sldMk cId="4215542445" sldId="317"/>
            <ac:spMk id="31" creationId="{31FF37DC-403E-3D1A-DA09-0521A061F6F7}"/>
          </ac:spMkLst>
        </pc:spChg>
        <pc:spChg chg="add mod">
          <ac:chgData name="Pawel Golpys" userId="f5b7f7701e8e58e1" providerId="LiveId" clId="{E496A9F7-9241-430A-9D11-2956D27CE2AF}" dt="2025-06-16T18:27:32.270" v="1486" actId="688"/>
          <ac:spMkLst>
            <pc:docMk/>
            <pc:sldMk cId="4215542445" sldId="317"/>
            <ac:spMk id="33" creationId="{7A6EA2A8-11F9-CEF9-C000-00D9FF628010}"/>
          </ac:spMkLst>
        </pc:spChg>
        <pc:spChg chg="mod">
          <ac:chgData name="Pawel Golpys" userId="f5b7f7701e8e58e1" providerId="LiveId" clId="{E496A9F7-9241-430A-9D11-2956D27CE2AF}" dt="2025-06-16T18:21:58.617" v="1144" actId="1076"/>
          <ac:spMkLst>
            <pc:docMk/>
            <pc:sldMk cId="4215542445" sldId="317"/>
            <ac:spMk id="100" creationId="{463F857B-6C62-B8A8-FF0B-AB8CF4234F0E}"/>
          </ac:spMkLst>
        </pc:spChg>
        <pc:picChg chg="add mod">
          <ac:chgData name="Pawel Golpys" userId="f5b7f7701e8e58e1" providerId="LiveId" clId="{E496A9F7-9241-430A-9D11-2956D27CE2AF}" dt="2025-06-16T18:24:37.701" v="1333" actId="1076"/>
          <ac:picMkLst>
            <pc:docMk/>
            <pc:sldMk cId="4215542445" sldId="317"/>
            <ac:picMk id="4" creationId="{295B90DB-F484-DAF9-07EC-1B33F0588749}"/>
          </ac:picMkLst>
        </pc:picChg>
        <pc:cxnChg chg="add mod">
          <ac:chgData name="Pawel Golpys" userId="f5b7f7701e8e58e1" providerId="LiveId" clId="{E496A9F7-9241-430A-9D11-2956D27CE2AF}" dt="2025-06-16T18:18:02.627" v="1061" actId="1582"/>
          <ac:cxnSpMkLst>
            <pc:docMk/>
            <pc:sldMk cId="4215542445" sldId="317"/>
            <ac:cxnSpMk id="6" creationId="{438BC257-1747-455E-8E79-FC0E71B918A2}"/>
          </ac:cxnSpMkLst>
        </pc:cxnChg>
        <pc:cxnChg chg="add mod">
          <ac:chgData name="Pawel Golpys" userId="f5b7f7701e8e58e1" providerId="LiveId" clId="{E496A9F7-9241-430A-9D11-2956D27CE2AF}" dt="2025-06-16T18:18:10.818" v="1064" actId="14100"/>
          <ac:cxnSpMkLst>
            <pc:docMk/>
            <pc:sldMk cId="4215542445" sldId="317"/>
            <ac:cxnSpMk id="7" creationId="{3D75272E-FB33-6448-0A56-636D795385A9}"/>
          </ac:cxnSpMkLst>
        </pc:cxnChg>
        <pc:cxnChg chg="add mod">
          <ac:chgData name="Pawel Golpys" userId="f5b7f7701e8e58e1" providerId="LiveId" clId="{E496A9F7-9241-430A-9D11-2956D27CE2AF}" dt="2025-06-16T18:18:17.088" v="1067" actId="14100"/>
          <ac:cxnSpMkLst>
            <pc:docMk/>
            <pc:sldMk cId="4215542445" sldId="317"/>
            <ac:cxnSpMk id="9" creationId="{EEC9C216-A0D7-5A15-9A4F-5A3B9E69C982}"/>
          </ac:cxnSpMkLst>
        </pc:cxnChg>
        <pc:cxnChg chg="add mod">
          <ac:chgData name="Pawel Golpys" userId="f5b7f7701e8e58e1" providerId="LiveId" clId="{E496A9F7-9241-430A-9D11-2956D27CE2AF}" dt="2025-06-16T18:20:09.316" v="1093" actId="14100"/>
          <ac:cxnSpMkLst>
            <pc:docMk/>
            <pc:sldMk cId="4215542445" sldId="317"/>
            <ac:cxnSpMk id="18" creationId="{8E175C9F-61B5-33AD-E059-5BBA70F12139}"/>
          </ac:cxnSpMkLst>
        </pc:cxnChg>
        <pc:cxnChg chg="add mod">
          <ac:chgData name="Pawel Golpys" userId="f5b7f7701e8e58e1" providerId="LiveId" clId="{E496A9F7-9241-430A-9D11-2956D27CE2AF}" dt="2025-06-16T18:22:52.835" v="1228" actId="1076"/>
          <ac:cxnSpMkLst>
            <pc:docMk/>
            <pc:sldMk cId="4215542445" sldId="317"/>
            <ac:cxnSpMk id="22" creationId="{75BA19E4-60E8-0AA7-7BC8-39FDBBFA29D3}"/>
          </ac:cxnSpMkLst>
        </pc:cxnChg>
      </pc:sldChg>
      <pc:sldChg chg="modSp mod">
        <pc:chgData name="Pawel Golpys" userId="f5b7f7701e8e58e1" providerId="LiveId" clId="{E496A9F7-9241-430A-9D11-2956D27CE2AF}" dt="2025-06-16T19:09:33.492" v="2530" actId="20577"/>
        <pc:sldMkLst>
          <pc:docMk/>
          <pc:sldMk cId="1621917982" sldId="333"/>
        </pc:sldMkLst>
        <pc:spChg chg="mod">
          <ac:chgData name="Pawel Golpys" userId="f5b7f7701e8e58e1" providerId="LiveId" clId="{E496A9F7-9241-430A-9D11-2956D27CE2AF}" dt="2025-06-16T19:09:33.492" v="2530" actId="20577"/>
          <ac:spMkLst>
            <pc:docMk/>
            <pc:sldMk cId="1621917982" sldId="333"/>
            <ac:spMk id="101" creationId="{E24407BC-8098-7DD6-0A0A-26057275566B}"/>
          </ac:spMkLst>
        </pc:spChg>
      </pc:sldChg>
      <pc:sldChg chg="modSp mod">
        <pc:chgData name="Pawel Golpys" userId="f5b7f7701e8e58e1" providerId="LiveId" clId="{E496A9F7-9241-430A-9D11-2956D27CE2AF}" dt="2025-06-16T19:09:37.655" v="2531" actId="20577"/>
        <pc:sldMkLst>
          <pc:docMk/>
          <pc:sldMk cId="2520855853" sldId="337"/>
        </pc:sldMkLst>
        <pc:spChg chg="mod">
          <ac:chgData name="Pawel Golpys" userId="f5b7f7701e8e58e1" providerId="LiveId" clId="{E496A9F7-9241-430A-9D11-2956D27CE2AF}" dt="2025-06-16T19:09:37.655" v="2531" actId="20577"/>
          <ac:spMkLst>
            <pc:docMk/>
            <pc:sldMk cId="2520855853" sldId="337"/>
            <ac:spMk id="101" creationId="{3F0F22C9-D9DD-8D58-642A-D1E236EDF8ED}"/>
          </ac:spMkLst>
        </pc:spChg>
      </pc:sldChg>
      <pc:sldChg chg="modSp mod">
        <pc:chgData name="Pawel Golpys" userId="f5b7f7701e8e58e1" providerId="LiveId" clId="{E496A9F7-9241-430A-9D11-2956D27CE2AF}" dt="2025-06-17T09:48:20.614" v="5283" actId="20577"/>
        <pc:sldMkLst>
          <pc:docMk/>
          <pc:sldMk cId="3809166415" sldId="338"/>
        </pc:sldMkLst>
        <pc:spChg chg="mod">
          <ac:chgData name="Pawel Golpys" userId="f5b7f7701e8e58e1" providerId="LiveId" clId="{E496A9F7-9241-430A-9D11-2956D27CE2AF}" dt="2025-06-17T09:48:20.614" v="5283" actId="20577"/>
          <ac:spMkLst>
            <pc:docMk/>
            <pc:sldMk cId="3809166415" sldId="338"/>
            <ac:spMk id="2" creationId="{57C81381-F4FA-2E97-5749-156C828C4E0F}"/>
          </ac:spMkLst>
        </pc:spChg>
      </pc:sldChg>
      <pc:sldChg chg="add">
        <pc:chgData name="Pawel Golpys" userId="f5b7f7701e8e58e1" providerId="LiveId" clId="{E496A9F7-9241-430A-9D11-2956D27CE2AF}" dt="2025-06-16T11:45:58.355" v="0" actId="2890"/>
        <pc:sldMkLst>
          <pc:docMk/>
          <pc:sldMk cId="1610192171" sldId="339"/>
        </pc:sldMkLst>
      </pc:sldChg>
      <pc:sldChg chg="addSp delSp modSp add mod ord">
        <pc:chgData name="Pawel Golpys" userId="f5b7f7701e8e58e1" providerId="LiveId" clId="{E496A9F7-9241-430A-9D11-2956D27CE2AF}" dt="2025-06-16T17:42:14.544" v="215" actId="1076"/>
        <pc:sldMkLst>
          <pc:docMk/>
          <pc:sldMk cId="292755990" sldId="340"/>
        </pc:sldMkLst>
        <pc:picChg chg="add mod">
          <ac:chgData name="Pawel Golpys" userId="f5b7f7701e8e58e1" providerId="LiveId" clId="{E496A9F7-9241-430A-9D11-2956D27CE2AF}" dt="2025-06-16T17:42:14.544" v="215" actId="1076"/>
          <ac:picMkLst>
            <pc:docMk/>
            <pc:sldMk cId="292755990" sldId="340"/>
            <ac:picMk id="11" creationId="{63B8F770-43CD-0DBC-631C-16CDC6F3C9E0}"/>
          </ac:picMkLst>
        </pc:picChg>
        <pc:picChg chg="add mod">
          <ac:chgData name="Pawel Golpys" userId="f5b7f7701e8e58e1" providerId="LiveId" clId="{E496A9F7-9241-430A-9D11-2956D27CE2AF}" dt="2025-06-16T17:42:10.110" v="214" actId="1076"/>
          <ac:picMkLst>
            <pc:docMk/>
            <pc:sldMk cId="292755990" sldId="340"/>
            <ac:picMk id="17" creationId="{3CB42B9E-CEA7-930F-DD89-F1669EA1A461}"/>
          </ac:picMkLst>
        </pc:picChg>
      </pc:sldChg>
      <pc:sldChg chg="add del">
        <pc:chgData name="Pawel Golpys" userId="f5b7f7701e8e58e1" providerId="LiveId" clId="{E496A9F7-9241-430A-9D11-2956D27CE2AF}" dt="2025-06-16T17:38:20.708" v="184" actId="2696"/>
        <pc:sldMkLst>
          <pc:docMk/>
          <pc:sldMk cId="3494013224" sldId="340"/>
        </pc:sldMkLst>
      </pc:sldChg>
      <pc:sldChg chg="addSp delSp modSp add mod">
        <pc:chgData name="Pawel Golpys" userId="f5b7f7701e8e58e1" providerId="LiveId" clId="{E496A9F7-9241-430A-9D11-2956D27CE2AF}" dt="2025-06-16T17:43:57.510" v="223" actId="1076"/>
        <pc:sldMkLst>
          <pc:docMk/>
          <pc:sldMk cId="3769243643" sldId="341"/>
        </pc:sldMkLst>
        <pc:picChg chg="add mod">
          <ac:chgData name="Pawel Golpys" userId="f5b7f7701e8e58e1" providerId="LiveId" clId="{E496A9F7-9241-430A-9D11-2956D27CE2AF}" dt="2025-06-16T17:43:57.510" v="223" actId="1076"/>
          <ac:picMkLst>
            <pc:docMk/>
            <pc:sldMk cId="3769243643" sldId="341"/>
            <ac:picMk id="3" creationId="{3E5DF3F9-F2ED-6D12-C52B-A9FB70AED4C9}"/>
          </ac:picMkLst>
        </pc:picChg>
      </pc:sldChg>
      <pc:sldChg chg="addSp delSp modSp add mod">
        <pc:chgData name="Pawel Golpys" userId="f5b7f7701e8e58e1" providerId="LiveId" clId="{E496A9F7-9241-430A-9D11-2956D27CE2AF}" dt="2025-06-17T09:54:50.297" v="5517" actId="20577"/>
        <pc:sldMkLst>
          <pc:docMk/>
          <pc:sldMk cId="3244986026" sldId="342"/>
        </pc:sldMkLst>
        <pc:spChg chg="mod">
          <ac:chgData name="Pawel Golpys" userId="f5b7f7701e8e58e1" providerId="LiveId" clId="{E496A9F7-9241-430A-9D11-2956D27CE2AF}" dt="2025-06-17T09:54:50.297" v="5517" actId="20577"/>
          <ac:spMkLst>
            <pc:docMk/>
            <pc:sldMk cId="3244986026" sldId="342"/>
            <ac:spMk id="5" creationId="{9C9E1468-16CC-2F8F-E587-2722F10E035D}"/>
          </ac:spMkLst>
        </pc:spChg>
        <pc:spChg chg="mod">
          <ac:chgData name="Pawel Golpys" userId="f5b7f7701e8e58e1" providerId="LiveId" clId="{E496A9F7-9241-430A-9D11-2956D27CE2AF}" dt="2025-06-17T09:54:46.492" v="5507" actId="20577"/>
          <ac:spMkLst>
            <pc:docMk/>
            <pc:sldMk cId="3244986026" sldId="342"/>
            <ac:spMk id="7" creationId="{5A381AAB-903A-6B9E-9345-E0F47BAFC993}"/>
          </ac:spMkLst>
        </pc:spChg>
        <pc:picChg chg="add mod">
          <ac:chgData name="Pawel Golpys" userId="f5b7f7701e8e58e1" providerId="LiveId" clId="{E496A9F7-9241-430A-9D11-2956D27CE2AF}" dt="2025-06-16T17:45:13.467" v="229" actId="1076"/>
          <ac:picMkLst>
            <pc:docMk/>
            <pc:sldMk cId="3244986026" sldId="342"/>
            <ac:picMk id="4" creationId="{FB843079-4A40-EE72-D035-421C03B802DC}"/>
          </ac:picMkLst>
        </pc:picChg>
        <pc:picChg chg="add mod">
          <ac:chgData name="Pawel Golpys" userId="f5b7f7701e8e58e1" providerId="LiveId" clId="{E496A9F7-9241-430A-9D11-2956D27CE2AF}" dt="2025-06-16T17:45:18.834" v="232" actId="1076"/>
          <ac:picMkLst>
            <pc:docMk/>
            <pc:sldMk cId="3244986026" sldId="342"/>
            <ac:picMk id="9" creationId="{01B01E70-2A13-4F88-F7F5-2E736F1B1483}"/>
          </ac:picMkLst>
        </pc:picChg>
      </pc:sldChg>
      <pc:sldChg chg="delSp add del mod">
        <pc:chgData name="Pawel Golpys" userId="f5b7f7701e8e58e1" providerId="LiveId" clId="{E496A9F7-9241-430A-9D11-2956D27CE2AF}" dt="2025-06-16T17:51:54.951" v="425" actId="2696"/>
        <pc:sldMkLst>
          <pc:docMk/>
          <pc:sldMk cId="1317676557" sldId="343"/>
        </pc:sldMkLst>
      </pc:sldChg>
      <pc:sldChg chg="add">
        <pc:chgData name="Pawel Golpys" userId="f5b7f7701e8e58e1" providerId="LiveId" clId="{E496A9F7-9241-430A-9D11-2956D27CE2AF}" dt="2025-06-16T17:52:31.861" v="427" actId="2890"/>
        <pc:sldMkLst>
          <pc:docMk/>
          <pc:sldMk cId="3742675507" sldId="343"/>
        </pc:sldMkLst>
      </pc:sldChg>
      <pc:sldChg chg="modSp add mod">
        <pc:chgData name="Pawel Golpys" userId="f5b7f7701e8e58e1" providerId="LiveId" clId="{E496A9F7-9241-430A-9D11-2956D27CE2AF}" dt="2025-06-16T18:01:27.941" v="777" actId="1076"/>
        <pc:sldMkLst>
          <pc:docMk/>
          <pc:sldMk cId="1105673179" sldId="344"/>
        </pc:sldMkLst>
        <pc:spChg chg="mod">
          <ac:chgData name="Pawel Golpys" userId="f5b7f7701e8e58e1" providerId="LiveId" clId="{E496A9F7-9241-430A-9D11-2956D27CE2AF}" dt="2025-06-16T18:01:27.941" v="777" actId="1076"/>
          <ac:spMkLst>
            <pc:docMk/>
            <pc:sldMk cId="1105673179" sldId="344"/>
            <ac:spMk id="101" creationId="{6D953E2A-8287-4884-D713-D71724C1B807}"/>
          </ac:spMkLst>
        </pc:spChg>
      </pc:sldChg>
      <pc:sldChg chg="addSp delSp modSp add mod">
        <pc:chgData name="Pawel Golpys" userId="f5b7f7701e8e58e1" providerId="LiveId" clId="{E496A9F7-9241-430A-9D11-2956D27CE2AF}" dt="2025-06-16T17:59:06.517" v="740" actId="113"/>
        <pc:sldMkLst>
          <pc:docMk/>
          <pc:sldMk cId="2233266175" sldId="345"/>
        </pc:sldMkLst>
        <pc:spChg chg="add mod">
          <ac:chgData name="Pawel Golpys" userId="f5b7f7701e8e58e1" providerId="LiveId" clId="{E496A9F7-9241-430A-9D11-2956D27CE2AF}" dt="2025-06-16T17:59:06.517" v="740" actId="113"/>
          <ac:spMkLst>
            <pc:docMk/>
            <pc:sldMk cId="2233266175" sldId="345"/>
            <ac:spMk id="7" creationId="{27057E4C-30D5-8218-E392-B82DD98B346B}"/>
          </ac:spMkLst>
        </pc:spChg>
        <pc:picChg chg="add mod">
          <ac:chgData name="Pawel Golpys" userId="f5b7f7701e8e58e1" providerId="LiveId" clId="{E496A9F7-9241-430A-9D11-2956D27CE2AF}" dt="2025-06-16T17:55:08.016" v="602" actId="14100"/>
          <ac:picMkLst>
            <pc:docMk/>
            <pc:sldMk cId="2233266175" sldId="345"/>
            <ac:picMk id="3" creationId="{4C3424C5-6F4A-6C68-9494-37DE70CA3416}"/>
          </ac:picMkLst>
        </pc:picChg>
      </pc:sldChg>
      <pc:sldChg chg="addSp delSp modSp add mod">
        <pc:chgData name="Pawel Golpys" userId="f5b7f7701e8e58e1" providerId="LiveId" clId="{E496A9F7-9241-430A-9D11-2956D27CE2AF}" dt="2025-06-16T17:58:53.885" v="729" actId="113"/>
        <pc:sldMkLst>
          <pc:docMk/>
          <pc:sldMk cId="3175152233" sldId="346"/>
        </pc:sldMkLst>
        <pc:spChg chg="add del mod">
          <ac:chgData name="Pawel Golpys" userId="f5b7f7701e8e58e1" providerId="LiveId" clId="{E496A9F7-9241-430A-9D11-2956D27CE2AF}" dt="2025-06-16T17:58:53.885" v="729" actId="113"/>
          <ac:spMkLst>
            <pc:docMk/>
            <pc:sldMk cId="3175152233" sldId="346"/>
            <ac:spMk id="7" creationId="{FA812B5F-1803-08DE-1F06-C65461ED775A}"/>
          </ac:spMkLst>
        </pc:spChg>
        <pc:picChg chg="add mod">
          <ac:chgData name="Pawel Golpys" userId="f5b7f7701e8e58e1" providerId="LiveId" clId="{E496A9F7-9241-430A-9D11-2956D27CE2AF}" dt="2025-06-16T17:57:28.744" v="626" actId="1076"/>
          <ac:picMkLst>
            <pc:docMk/>
            <pc:sldMk cId="3175152233" sldId="346"/>
            <ac:picMk id="10" creationId="{688B8854-C089-FE6D-3102-4D906AB1641F}"/>
          </ac:picMkLst>
        </pc:picChg>
        <pc:picChg chg="mod">
          <ac:chgData name="Pawel Golpys" userId="f5b7f7701e8e58e1" providerId="LiveId" clId="{E496A9F7-9241-430A-9D11-2956D27CE2AF}" dt="2025-06-16T17:58:36.193" v="721" actId="1076"/>
          <ac:picMkLst>
            <pc:docMk/>
            <pc:sldMk cId="3175152233" sldId="346"/>
            <ac:picMk id="97" creationId="{B1F899A1-DA21-6649-15A8-45CE9C44ED39}"/>
          </ac:picMkLst>
        </pc:picChg>
      </pc:sldChg>
      <pc:sldChg chg="addSp delSp modSp add mod">
        <pc:chgData name="Pawel Golpys" userId="f5b7f7701e8e58e1" providerId="LiveId" clId="{E496A9F7-9241-430A-9D11-2956D27CE2AF}" dt="2025-06-16T18:01:16.274" v="775" actId="1076"/>
        <pc:sldMkLst>
          <pc:docMk/>
          <pc:sldMk cId="1521431960" sldId="347"/>
        </pc:sldMkLst>
        <pc:spChg chg="mod">
          <ac:chgData name="Pawel Golpys" userId="f5b7f7701e8e58e1" providerId="LiveId" clId="{E496A9F7-9241-430A-9D11-2956D27CE2AF}" dt="2025-06-16T17:59:23.235" v="769" actId="113"/>
          <ac:spMkLst>
            <pc:docMk/>
            <pc:sldMk cId="1521431960" sldId="347"/>
            <ac:spMk id="7" creationId="{AE1DB89D-9C0E-DB56-EC9B-61D6301ACB65}"/>
          </ac:spMkLst>
        </pc:spChg>
        <pc:picChg chg="add mod">
          <ac:chgData name="Pawel Golpys" userId="f5b7f7701e8e58e1" providerId="LiveId" clId="{E496A9F7-9241-430A-9D11-2956D27CE2AF}" dt="2025-06-16T18:01:16.274" v="775" actId="1076"/>
          <ac:picMkLst>
            <pc:docMk/>
            <pc:sldMk cId="1521431960" sldId="347"/>
            <ac:picMk id="3" creationId="{A4F6AD5B-E196-31B2-C29F-E57084258288}"/>
          </ac:picMkLst>
        </pc:picChg>
      </pc:sldChg>
      <pc:sldChg chg="addSp modSp add mod">
        <pc:chgData name="Pawel Golpys" userId="f5b7f7701e8e58e1" providerId="LiveId" clId="{E496A9F7-9241-430A-9D11-2956D27CE2AF}" dt="2025-06-16T17:58:17.718" v="693" actId="113"/>
        <pc:sldMkLst>
          <pc:docMk/>
          <pc:sldMk cId="1393068386" sldId="348"/>
        </pc:sldMkLst>
        <pc:spChg chg="mod">
          <ac:chgData name="Pawel Golpys" userId="f5b7f7701e8e58e1" providerId="LiveId" clId="{E496A9F7-9241-430A-9D11-2956D27CE2AF}" dt="2025-06-16T17:58:17.718" v="693" actId="113"/>
          <ac:spMkLst>
            <pc:docMk/>
            <pc:sldMk cId="1393068386" sldId="348"/>
            <ac:spMk id="7" creationId="{0A0BAA00-2C71-EE8B-7FBB-215D1AF6245B}"/>
          </ac:spMkLst>
        </pc:spChg>
        <pc:picChg chg="add mod">
          <ac:chgData name="Pawel Golpys" userId="f5b7f7701e8e58e1" providerId="LiveId" clId="{E496A9F7-9241-430A-9D11-2956D27CE2AF}" dt="2025-06-16T17:57:55.143" v="645" actId="14100"/>
          <ac:picMkLst>
            <pc:docMk/>
            <pc:sldMk cId="1393068386" sldId="348"/>
            <ac:picMk id="3" creationId="{36076934-ACD5-A31F-E8AA-B7901510A1A0}"/>
          </ac:picMkLst>
        </pc:picChg>
      </pc:sldChg>
      <pc:sldChg chg="add del">
        <pc:chgData name="Pawel Golpys" userId="f5b7f7701e8e58e1" providerId="LiveId" clId="{E496A9F7-9241-430A-9D11-2956D27CE2AF}" dt="2025-06-17T10:00:59.640" v="5645" actId="2696"/>
        <pc:sldMkLst>
          <pc:docMk/>
          <pc:sldMk cId="2071824330" sldId="349"/>
        </pc:sldMkLst>
      </pc:sldChg>
      <pc:sldChg chg="addSp delSp modSp add mod">
        <pc:chgData name="Pawel Golpys" userId="f5b7f7701e8e58e1" providerId="LiveId" clId="{E496A9F7-9241-430A-9D11-2956D27CE2AF}" dt="2025-06-16T18:30:51.325" v="1494" actId="1076"/>
        <pc:sldMkLst>
          <pc:docMk/>
          <pc:sldMk cId="727922560" sldId="350"/>
        </pc:sldMkLst>
        <pc:picChg chg="add mod">
          <ac:chgData name="Pawel Golpys" userId="f5b7f7701e8e58e1" providerId="LiveId" clId="{E496A9F7-9241-430A-9D11-2956D27CE2AF}" dt="2025-06-16T18:30:51.325" v="1494" actId="1076"/>
          <ac:picMkLst>
            <pc:docMk/>
            <pc:sldMk cId="727922560" sldId="350"/>
            <ac:picMk id="5" creationId="{2B73BDF7-4FAA-6176-E953-DD16493BD877}"/>
          </ac:picMkLst>
        </pc:picChg>
      </pc:sldChg>
      <pc:sldChg chg="addSp delSp modSp add mod">
        <pc:chgData name="Pawel Golpys" userId="f5b7f7701e8e58e1" providerId="LiveId" clId="{E496A9F7-9241-430A-9D11-2956D27CE2AF}" dt="2025-06-16T18:37:07.804" v="1504" actId="1076"/>
        <pc:sldMkLst>
          <pc:docMk/>
          <pc:sldMk cId="880295805" sldId="351"/>
        </pc:sldMkLst>
        <pc:picChg chg="add mod">
          <ac:chgData name="Pawel Golpys" userId="f5b7f7701e8e58e1" providerId="LiveId" clId="{E496A9F7-9241-430A-9D11-2956D27CE2AF}" dt="2025-06-16T18:37:07.804" v="1504" actId="1076"/>
          <ac:picMkLst>
            <pc:docMk/>
            <pc:sldMk cId="880295805" sldId="351"/>
            <ac:picMk id="5" creationId="{27AB9F0C-81D1-C2C5-78B5-BA0E1EF0B6D3}"/>
          </ac:picMkLst>
        </pc:picChg>
      </pc:sldChg>
      <pc:sldChg chg="addSp delSp modSp add mod">
        <pc:chgData name="Pawel Golpys" userId="f5b7f7701e8e58e1" providerId="LiveId" clId="{E496A9F7-9241-430A-9D11-2956D27CE2AF}" dt="2025-06-16T18:48:49.228" v="1739" actId="20577"/>
        <pc:sldMkLst>
          <pc:docMk/>
          <pc:sldMk cId="46084794" sldId="352"/>
        </pc:sldMkLst>
        <pc:spChg chg="add mod">
          <ac:chgData name="Pawel Golpys" userId="f5b7f7701e8e58e1" providerId="LiveId" clId="{E496A9F7-9241-430A-9D11-2956D27CE2AF}" dt="2025-06-16T18:39:44.650" v="1596" actId="20577"/>
          <ac:spMkLst>
            <pc:docMk/>
            <pc:sldMk cId="46084794" sldId="352"/>
            <ac:spMk id="5" creationId="{42F4E98A-BBDC-908E-6F46-ED5418B3C882}"/>
          </ac:spMkLst>
        </pc:spChg>
        <pc:spChg chg="add mod">
          <ac:chgData name="Pawel Golpys" userId="f5b7f7701e8e58e1" providerId="LiveId" clId="{E496A9F7-9241-430A-9D11-2956D27CE2AF}" dt="2025-06-16T18:40:06.774" v="1603" actId="14100"/>
          <ac:spMkLst>
            <pc:docMk/>
            <pc:sldMk cId="46084794" sldId="352"/>
            <ac:spMk id="8" creationId="{2189BD51-5A99-5812-E5DE-099596D58E4E}"/>
          </ac:spMkLst>
        </pc:spChg>
        <pc:spChg chg="add mod">
          <ac:chgData name="Pawel Golpys" userId="f5b7f7701e8e58e1" providerId="LiveId" clId="{E496A9F7-9241-430A-9D11-2956D27CE2AF}" dt="2025-06-16T18:48:49.228" v="1739" actId="20577"/>
          <ac:spMkLst>
            <pc:docMk/>
            <pc:sldMk cId="46084794" sldId="352"/>
            <ac:spMk id="10" creationId="{34CBAED6-5FD5-5635-0520-0BCBF70D424F}"/>
          </ac:spMkLst>
        </pc:spChg>
        <pc:spChg chg="mod">
          <ac:chgData name="Pawel Golpys" userId="f5b7f7701e8e58e1" providerId="LiveId" clId="{E496A9F7-9241-430A-9D11-2956D27CE2AF}" dt="2025-06-16T18:38:54.164" v="1527" actId="14100"/>
          <ac:spMkLst>
            <pc:docMk/>
            <pc:sldMk cId="46084794" sldId="352"/>
            <ac:spMk id="20" creationId="{9FF0BB48-C1EC-389A-F35D-51A5F43690DF}"/>
          </ac:spMkLst>
        </pc:spChg>
        <pc:picChg chg="add del mod">
          <ac:chgData name="Pawel Golpys" userId="f5b7f7701e8e58e1" providerId="LiveId" clId="{E496A9F7-9241-430A-9D11-2956D27CE2AF}" dt="2025-06-16T18:40:00.767" v="1602" actId="1076"/>
          <ac:picMkLst>
            <pc:docMk/>
            <pc:sldMk cId="46084794" sldId="352"/>
            <ac:picMk id="4" creationId="{7B2E7E76-9A31-9C19-639F-064603C9D761}"/>
          </ac:picMkLst>
        </pc:picChg>
        <pc:cxnChg chg="add mod">
          <ac:chgData name="Pawel Golpys" userId="f5b7f7701e8e58e1" providerId="LiveId" clId="{E496A9F7-9241-430A-9D11-2956D27CE2AF}" dt="2025-06-16T18:39:20.263" v="1534" actId="1076"/>
          <ac:cxnSpMkLst>
            <pc:docMk/>
            <pc:sldMk cId="46084794" sldId="352"/>
            <ac:cxnSpMk id="3" creationId="{8DE02C83-6670-9E9E-E84D-7F9D0724AD79}"/>
          </ac:cxnSpMkLst>
        </pc:cxnChg>
        <pc:cxnChg chg="add mod">
          <ac:chgData name="Pawel Golpys" userId="f5b7f7701e8e58e1" providerId="LiveId" clId="{E496A9F7-9241-430A-9D11-2956D27CE2AF}" dt="2025-06-16T18:40:20.119" v="1609" actId="14100"/>
          <ac:cxnSpMkLst>
            <pc:docMk/>
            <pc:sldMk cId="46084794" sldId="352"/>
            <ac:cxnSpMk id="11" creationId="{CE17AC25-325C-CCBB-E5F3-49B7754EBCE8}"/>
          </ac:cxnSpMkLst>
        </pc:cxnChg>
      </pc:sldChg>
      <pc:sldChg chg="add del">
        <pc:chgData name="Pawel Golpys" userId="f5b7f7701e8e58e1" providerId="LiveId" clId="{E496A9F7-9241-430A-9D11-2956D27CE2AF}" dt="2025-06-16T18:37:59.416" v="1506" actId="2696"/>
        <pc:sldMkLst>
          <pc:docMk/>
          <pc:sldMk cId="289989378" sldId="352"/>
        </pc:sldMkLst>
      </pc:sldChg>
      <pc:sldChg chg="addSp delSp modSp add mod">
        <pc:chgData name="Pawel Golpys" userId="f5b7f7701e8e58e1" providerId="LiveId" clId="{E496A9F7-9241-430A-9D11-2956D27CE2AF}" dt="2025-06-16T18:48:15.310" v="1735" actId="20577"/>
        <pc:sldMkLst>
          <pc:docMk/>
          <pc:sldMk cId="3016729504" sldId="353"/>
        </pc:sldMkLst>
        <pc:spChg chg="add mod">
          <ac:chgData name="Pawel Golpys" userId="f5b7f7701e8e58e1" providerId="LiveId" clId="{E496A9F7-9241-430A-9D11-2956D27CE2AF}" dt="2025-06-16T18:45:27.934" v="1675" actId="14100"/>
          <ac:spMkLst>
            <pc:docMk/>
            <pc:sldMk cId="3016729504" sldId="353"/>
            <ac:spMk id="21" creationId="{56196946-7887-7113-F349-99DA52560901}"/>
          </ac:spMkLst>
        </pc:spChg>
        <pc:spChg chg="add mod">
          <ac:chgData name="Pawel Golpys" userId="f5b7f7701e8e58e1" providerId="LiveId" clId="{E496A9F7-9241-430A-9D11-2956D27CE2AF}" dt="2025-06-16T18:45:37.811" v="1681" actId="20577"/>
          <ac:spMkLst>
            <pc:docMk/>
            <pc:sldMk cId="3016729504" sldId="353"/>
            <ac:spMk id="22" creationId="{34B3E77F-B500-8B1F-7BDC-B95B90901DD1}"/>
          </ac:spMkLst>
        </pc:spChg>
        <pc:spChg chg="add mod">
          <ac:chgData name="Pawel Golpys" userId="f5b7f7701e8e58e1" providerId="LiveId" clId="{E496A9F7-9241-430A-9D11-2956D27CE2AF}" dt="2025-06-16T18:45:48.056" v="1686" actId="20577"/>
          <ac:spMkLst>
            <pc:docMk/>
            <pc:sldMk cId="3016729504" sldId="353"/>
            <ac:spMk id="23" creationId="{2CF0DE6F-52EE-61D8-A425-B1D48DA6720E}"/>
          </ac:spMkLst>
        </pc:spChg>
        <pc:spChg chg="add mod">
          <ac:chgData name="Pawel Golpys" userId="f5b7f7701e8e58e1" providerId="LiveId" clId="{E496A9F7-9241-430A-9D11-2956D27CE2AF}" dt="2025-06-16T18:46:06.955" v="1694" actId="20577"/>
          <ac:spMkLst>
            <pc:docMk/>
            <pc:sldMk cId="3016729504" sldId="353"/>
            <ac:spMk id="24" creationId="{F7B819D5-9876-9690-B4F3-775470E8045B}"/>
          </ac:spMkLst>
        </pc:spChg>
        <pc:spChg chg="add mod">
          <ac:chgData name="Pawel Golpys" userId="f5b7f7701e8e58e1" providerId="LiveId" clId="{E496A9F7-9241-430A-9D11-2956D27CE2AF}" dt="2025-06-16T18:46:09.637" v="1697" actId="20577"/>
          <ac:spMkLst>
            <pc:docMk/>
            <pc:sldMk cId="3016729504" sldId="353"/>
            <ac:spMk id="25" creationId="{0A069EB5-6A04-C192-8E76-9A8D8B9CF9F1}"/>
          </ac:spMkLst>
        </pc:spChg>
        <pc:spChg chg="add mod">
          <ac:chgData name="Pawel Golpys" userId="f5b7f7701e8e58e1" providerId="LiveId" clId="{E496A9F7-9241-430A-9D11-2956D27CE2AF}" dt="2025-06-16T18:46:12.164" v="1699" actId="20577"/>
          <ac:spMkLst>
            <pc:docMk/>
            <pc:sldMk cId="3016729504" sldId="353"/>
            <ac:spMk id="26" creationId="{55598AA2-7941-8871-5AA2-269429052817}"/>
          </ac:spMkLst>
        </pc:spChg>
        <pc:spChg chg="add mod">
          <ac:chgData name="Pawel Golpys" userId="f5b7f7701e8e58e1" providerId="LiveId" clId="{E496A9F7-9241-430A-9D11-2956D27CE2AF}" dt="2025-06-16T18:46:44.228" v="1707" actId="208"/>
          <ac:spMkLst>
            <pc:docMk/>
            <pc:sldMk cId="3016729504" sldId="353"/>
            <ac:spMk id="27" creationId="{84662361-07CB-8183-031F-9BD9BC9C7E27}"/>
          </ac:spMkLst>
        </pc:spChg>
        <pc:spChg chg="add mod">
          <ac:chgData name="Pawel Golpys" userId="f5b7f7701e8e58e1" providerId="LiveId" clId="{E496A9F7-9241-430A-9D11-2956D27CE2AF}" dt="2025-06-16T18:48:12.510" v="1729" actId="1076"/>
          <ac:spMkLst>
            <pc:docMk/>
            <pc:sldMk cId="3016729504" sldId="353"/>
            <ac:spMk id="28" creationId="{57A40420-2406-EEA8-6EBA-ACF7AE6B1B94}"/>
          </ac:spMkLst>
        </pc:spChg>
        <pc:spChg chg="add mod">
          <ac:chgData name="Pawel Golpys" userId="f5b7f7701e8e58e1" providerId="LiveId" clId="{E496A9F7-9241-430A-9D11-2956D27CE2AF}" dt="2025-06-16T18:47:05.504" v="1722" actId="14100"/>
          <ac:spMkLst>
            <pc:docMk/>
            <pc:sldMk cId="3016729504" sldId="353"/>
            <ac:spMk id="29" creationId="{FF505A63-6970-117D-A1EB-20ACCECB388B}"/>
          </ac:spMkLst>
        </pc:spChg>
        <pc:spChg chg="add mod">
          <ac:chgData name="Pawel Golpys" userId="f5b7f7701e8e58e1" providerId="LiveId" clId="{E496A9F7-9241-430A-9D11-2956D27CE2AF}" dt="2025-06-16T18:48:15.310" v="1735" actId="20577"/>
          <ac:spMkLst>
            <pc:docMk/>
            <pc:sldMk cId="3016729504" sldId="353"/>
            <ac:spMk id="30" creationId="{FF2E8EE4-C506-DF2C-119B-FEC25A6F7BDF}"/>
          </ac:spMkLst>
        </pc:spChg>
        <pc:picChg chg="add mod">
          <ac:chgData name="Pawel Golpys" userId="f5b7f7701e8e58e1" providerId="LiveId" clId="{E496A9F7-9241-430A-9D11-2956D27CE2AF}" dt="2025-06-16T18:44:35.734" v="1630" actId="1076"/>
          <ac:picMkLst>
            <pc:docMk/>
            <pc:sldMk cId="3016729504" sldId="353"/>
            <ac:picMk id="7" creationId="{40B5B9A3-CFD8-0E76-3E5D-6CC7CC6E6F40}"/>
          </ac:picMkLst>
        </pc:picChg>
        <pc:picChg chg="mod">
          <ac:chgData name="Pawel Golpys" userId="f5b7f7701e8e58e1" providerId="LiveId" clId="{E496A9F7-9241-430A-9D11-2956D27CE2AF}" dt="2025-06-16T18:48:01.334" v="1725" actId="1076"/>
          <ac:picMkLst>
            <pc:docMk/>
            <pc:sldMk cId="3016729504" sldId="353"/>
            <ac:picMk id="97" creationId="{D0C1EA27-FD5C-B5DA-23C9-BDA6EA120E9C}"/>
          </ac:picMkLst>
        </pc:picChg>
        <pc:cxnChg chg="add mod">
          <ac:chgData name="Pawel Golpys" userId="f5b7f7701e8e58e1" providerId="LiveId" clId="{E496A9F7-9241-430A-9D11-2956D27CE2AF}" dt="2025-06-16T18:44:49.528" v="1633" actId="1076"/>
          <ac:cxnSpMkLst>
            <pc:docMk/>
            <pc:sldMk cId="3016729504" sldId="353"/>
            <ac:cxnSpMk id="9" creationId="{420CFCDA-4F81-60B9-F8BA-FC150207DA27}"/>
          </ac:cxnSpMkLst>
        </pc:cxnChg>
        <pc:cxnChg chg="add mod">
          <ac:chgData name="Pawel Golpys" userId="f5b7f7701e8e58e1" providerId="LiveId" clId="{E496A9F7-9241-430A-9D11-2956D27CE2AF}" dt="2025-06-16T18:44:55.993" v="1636" actId="14100"/>
          <ac:cxnSpMkLst>
            <pc:docMk/>
            <pc:sldMk cId="3016729504" sldId="353"/>
            <ac:cxnSpMk id="13" creationId="{DF3D5E0F-6E3B-915D-86B1-BE28FF1C42D0}"/>
          </ac:cxnSpMkLst>
        </pc:cxnChg>
        <pc:cxnChg chg="add mod">
          <ac:chgData name="Pawel Golpys" userId="f5b7f7701e8e58e1" providerId="LiveId" clId="{E496A9F7-9241-430A-9D11-2956D27CE2AF}" dt="2025-06-16T18:44:58.764" v="1638" actId="1076"/>
          <ac:cxnSpMkLst>
            <pc:docMk/>
            <pc:sldMk cId="3016729504" sldId="353"/>
            <ac:cxnSpMk id="15" creationId="{8ECCAF4C-D795-9A78-9F52-C7AEC2CFAC35}"/>
          </ac:cxnSpMkLst>
        </pc:cxnChg>
        <pc:cxnChg chg="add mod">
          <ac:chgData name="Pawel Golpys" userId="f5b7f7701e8e58e1" providerId="LiveId" clId="{E496A9F7-9241-430A-9D11-2956D27CE2AF}" dt="2025-06-16T18:45:03.328" v="1641" actId="14100"/>
          <ac:cxnSpMkLst>
            <pc:docMk/>
            <pc:sldMk cId="3016729504" sldId="353"/>
            <ac:cxnSpMk id="16" creationId="{57AF275B-0F4A-C6BC-5258-4BFED7D25187}"/>
          </ac:cxnSpMkLst>
        </pc:cxnChg>
        <pc:cxnChg chg="add mod">
          <ac:chgData name="Pawel Golpys" userId="f5b7f7701e8e58e1" providerId="LiveId" clId="{E496A9F7-9241-430A-9D11-2956D27CE2AF}" dt="2025-06-16T18:45:05.896" v="1643" actId="1076"/>
          <ac:cxnSpMkLst>
            <pc:docMk/>
            <pc:sldMk cId="3016729504" sldId="353"/>
            <ac:cxnSpMk id="18" creationId="{B8ECC213-E809-C2E4-4372-455E974B5112}"/>
          </ac:cxnSpMkLst>
        </pc:cxnChg>
        <pc:cxnChg chg="add mod">
          <ac:chgData name="Pawel Golpys" userId="f5b7f7701e8e58e1" providerId="LiveId" clId="{E496A9F7-9241-430A-9D11-2956D27CE2AF}" dt="2025-06-16T18:45:09.018" v="1645" actId="1076"/>
          <ac:cxnSpMkLst>
            <pc:docMk/>
            <pc:sldMk cId="3016729504" sldId="353"/>
            <ac:cxnSpMk id="19" creationId="{B052D09C-33BD-7B31-15B4-A4B0A36CA3F1}"/>
          </ac:cxnSpMkLst>
        </pc:cxnChg>
      </pc:sldChg>
      <pc:sldChg chg="modSp add mod">
        <pc:chgData name="Pawel Golpys" userId="f5b7f7701e8e58e1" providerId="LiveId" clId="{E496A9F7-9241-430A-9D11-2956D27CE2AF}" dt="2025-06-17T08:58:39.162" v="3163" actId="20577"/>
        <pc:sldMkLst>
          <pc:docMk/>
          <pc:sldMk cId="2392989148" sldId="354"/>
        </pc:sldMkLst>
        <pc:spChg chg="mod">
          <ac:chgData name="Pawel Golpys" userId="f5b7f7701e8e58e1" providerId="LiveId" clId="{E496A9F7-9241-430A-9D11-2956D27CE2AF}" dt="2025-06-17T08:58:39.162" v="3163" actId="20577"/>
          <ac:spMkLst>
            <pc:docMk/>
            <pc:sldMk cId="2392989148" sldId="354"/>
            <ac:spMk id="101" creationId="{6C8FB84C-3315-0317-1489-F91CD888D3B6}"/>
          </ac:spMkLst>
        </pc:spChg>
      </pc:sldChg>
      <pc:sldChg chg="addSp delSp modSp add del mod ord">
        <pc:chgData name="Pawel Golpys" userId="f5b7f7701e8e58e1" providerId="LiveId" clId="{E496A9F7-9241-430A-9D11-2956D27CE2AF}" dt="2025-06-17T07:39:12.741" v="2936" actId="2696"/>
        <pc:sldMkLst>
          <pc:docMk/>
          <pc:sldMk cId="1541803445" sldId="355"/>
        </pc:sldMkLst>
        <pc:spChg chg="del">
          <ac:chgData name="Pawel Golpys" userId="f5b7f7701e8e58e1" providerId="LiveId" clId="{E496A9F7-9241-430A-9D11-2956D27CE2AF}" dt="2025-06-17T07:27:22.342" v="2780" actId="478"/>
          <ac:spMkLst>
            <pc:docMk/>
            <pc:sldMk cId="1541803445" sldId="355"/>
            <ac:spMk id="2" creationId="{4C69A4A3-4E16-2A02-97C5-DF04AB20710B}"/>
          </ac:spMkLst>
        </pc:spChg>
        <pc:spChg chg="add mod">
          <ac:chgData name="Pawel Golpys" userId="f5b7f7701e8e58e1" providerId="LiveId" clId="{E496A9F7-9241-430A-9D11-2956D27CE2AF}" dt="2025-06-17T07:28:08.299" v="2789" actId="207"/>
          <ac:spMkLst>
            <pc:docMk/>
            <pc:sldMk cId="1541803445" sldId="355"/>
            <ac:spMk id="4" creationId="{F55B14D8-2030-D414-4C43-2F2B6103C63D}"/>
          </ac:spMkLst>
        </pc:spChg>
        <pc:spChg chg="mod">
          <ac:chgData name="Pawel Golpys" userId="f5b7f7701e8e58e1" providerId="LiveId" clId="{E496A9F7-9241-430A-9D11-2956D27CE2AF}" dt="2025-06-17T07:29:50.163" v="2848" actId="20577"/>
          <ac:spMkLst>
            <pc:docMk/>
            <pc:sldMk cId="1541803445" sldId="355"/>
            <ac:spMk id="5" creationId="{15106F93-74B5-6C99-EE57-126470C2268B}"/>
          </ac:spMkLst>
        </pc:spChg>
        <pc:spChg chg="mod">
          <ac:chgData name="Pawel Golpys" userId="f5b7f7701e8e58e1" providerId="LiveId" clId="{E496A9F7-9241-430A-9D11-2956D27CE2AF}" dt="2025-06-17T07:30:24.103" v="2895" actId="20577"/>
          <ac:spMkLst>
            <pc:docMk/>
            <pc:sldMk cId="1541803445" sldId="355"/>
            <ac:spMk id="7" creationId="{8E6FFB00-6980-E66F-D9AC-EDBAEED6DAA7}"/>
          </ac:spMkLst>
        </pc:spChg>
        <pc:spChg chg="add mod">
          <ac:chgData name="Pawel Golpys" userId="f5b7f7701e8e58e1" providerId="LiveId" clId="{E496A9F7-9241-430A-9D11-2956D27CE2AF}" dt="2025-06-17T07:39:03.887" v="2935" actId="1076"/>
          <ac:spMkLst>
            <pc:docMk/>
            <pc:sldMk cId="1541803445" sldId="355"/>
            <ac:spMk id="8" creationId="{7AA01CD6-DEAA-A1F4-AFF8-D52D029998D3}"/>
          </ac:spMkLst>
        </pc:spChg>
        <pc:spChg chg="add mod">
          <ac:chgData name="Pawel Golpys" userId="f5b7f7701e8e58e1" providerId="LiveId" clId="{E496A9F7-9241-430A-9D11-2956D27CE2AF}" dt="2025-06-17T07:28:08.299" v="2789" actId="207"/>
          <ac:spMkLst>
            <pc:docMk/>
            <pc:sldMk cId="1541803445" sldId="355"/>
            <ac:spMk id="9" creationId="{FD51B0EB-88E2-F74D-3EF3-37604AB9387D}"/>
          </ac:spMkLst>
        </pc:spChg>
        <pc:spChg chg="add mod">
          <ac:chgData name="Pawel Golpys" userId="f5b7f7701e8e58e1" providerId="LiveId" clId="{E496A9F7-9241-430A-9D11-2956D27CE2AF}" dt="2025-06-17T07:28:08.299" v="2789" actId="207"/>
          <ac:spMkLst>
            <pc:docMk/>
            <pc:sldMk cId="1541803445" sldId="355"/>
            <ac:spMk id="10" creationId="{9BD5CBC4-8D84-83AC-A660-EFD0734FF036}"/>
          </ac:spMkLst>
        </pc:spChg>
        <pc:spChg chg="add mod">
          <ac:chgData name="Pawel Golpys" userId="f5b7f7701e8e58e1" providerId="LiveId" clId="{E496A9F7-9241-430A-9D11-2956D27CE2AF}" dt="2025-06-17T07:29:41.750" v="2844" actId="1076"/>
          <ac:spMkLst>
            <pc:docMk/>
            <pc:sldMk cId="1541803445" sldId="355"/>
            <ac:spMk id="25" creationId="{8D12840A-F6D8-7C47-6DD0-2C28F29D7915}"/>
          </ac:spMkLst>
        </pc:spChg>
        <pc:cxnChg chg="add mod">
          <ac:chgData name="Pawel Golpys" userId="f5b7f7701e8e58e1" providerId="LiveId" clId="{E496A9F7-9241-430A-9D11-2956D27CE2AF}" dt="2025-06-17T07:29:30.488" v="2843" actId="14100"/>
          <ac:cxnSpMkLst>
            <pc:docMk/>
            <pc:sldMk cId="1541803445" sldId="355"/>
            <ac:cxnSpMk id="12" creationId="{DF3C4ABF-5946-DE7D-CDA9-220A1B1A0A56}"/>
          </ac:cxnSpMkLst>
        </pc:cxnChg>
        <pc:cxnChg chg="add mod">
          <ac:chgData name="Pawel Golpys" userId="f5b7f7701e8e58e1" providerId="LiveId" clId="{E496A9F7-9241-430A-9D11-2956D27CE2AF}" dt="2025-06-17T07:28:35.992" v="2796" actId="14100"/>
          <ac:cxnSpMkLst>
            <pc:docMk/>
            <pc:sldMk cId="1541803445" sldId="355"/>
            <ac:cxnSpMk id="13" creationId="{D86EA14F-434C-1795-E4DC-BF0DA52E691A}"/>
          </ac:cxnSpMkLst>
        </pc:cxnChg>
        <pc:cxnChg chg="add mod">
          <ac:chgData name="Pawel Golpys" userId="f5b7f7701e8e58e1" providerId="LiveId" clId="{E496A9F7-9241-430A-9D11-2956D27CE2AF}" dt="2025-06-17T07:29:44.724" v="2845" actId="14100"/>
          <ac:cxnSpMkLst>
            <pc:docMk/>
            <pc:sldMk cId="1541803445" sldId="355"/>
            <ac:cxnSpMk id="16" creationId="{744B27D8-922E-98E3-8DB0-8A042E8EB736}"/>
          </ac:cxnSpMkLst>
        </pc:cxnChg>
        <pc:cxnChg chg="add mod">
          <ac:chgData name="Pawel Golpys" userId="f5b7f7701e8e58e1" providerId="LiveId" clId="{E496A9F7-9241-430A-9D11-2956D27CE2AF}" dt="2025-06-17T07:28:48.434" v="2805" actId="14100"/>
          <ac:cxnSpMkLst>
            <pc:docMk/>
            <pc:sldMk cId="1541803445" sldId="355"/>
            <ac:cxnSpMk id="20" creationId="{C86D148B-2220-6FC1-1732-0BDB8F64A656}"/>
          </ac:cxnSpMkLst>
        </pc:cxnChg>
      </pc:sldChg>
      <pc:sldChg chg="addSp delSp modSp add mod">
        <pc:chgData name="Pawel Golpys" userId="f5b7f7701e8e58e1" providerId="LiveId" clId="{E496A9F7-9241-430A-9D11-2956D27CE2AF}" dt="2025-06-17T07:36:04.134" v="2928" actId="207"/>
        <pc:sldMkLst>
          <pc:docMk/>
          <pc:sldMk cId="4161902816" sldId="356"/>
        </pc:sldMkLst>
        <pc:spChg chg="add mod">
          <ac:chgData name="Pawel Golpys" userId="f5b7f7701e8e58e1" providerId="LiveId" clId="{E496A9F7-9241-430A-9D11-2956D27CE2AF}" dt="2025-06-17T07:35:48.333" v="2901" actId="1076"/>
          <ac:spMkLst>
            <pc:docMk/>
            <pc:sldMk cId="4161902816" sldId="356"/>
            <ac:spMk id="2" creationId="{3CFDC731-1FE9-BE5E-DDE2-EAE506CBCDDA}"/>
          </ac:spMkLst>
        </pc:spChg>
        <pc:spChg chg="del">
          <ac:chgData name="Pawel Golpys" userId="f5b7f7701e8e58e1" providerId="LiveId" clId="{E496A9F7-9241-430A-9D11-2956D27CE2AF}" dt="2025-06-17T07:30:10.678" v="2883" actId="478"/>
          <ac:spMkLst>
            <pc:docMk/>
            <pc:sldMk cId="4161902816" sldId="356"/>
            <ac:spMk id="4" creationId="{E020F427-6CE3-40BB-AA2F-47E2AB5FA6D4}"/>
          </ac:spMkLst>
        </pc:spChg>
        <pc:spChg chg="mod">
          <ac:chgData name="Pawel Golpys" userId="f5b7f7701e8e58e1" providerId="LiveId" clId="{E496A9F7-9241-430A-9D11-2956D27CE2AF}" dt="2025-06-17T07:29:58.912" v="2880" actId="20577"/>
          <ac:spMkLst>
            <pc:docMk/>
            <pc:sldMk cId="4161902816" sldId="356"/>
            <ac:spMk id="5" creationId="{5B309BC6-9681-493E-A947-A09B9BDE8413}"/>
          </ac:spMkLst>
        </pc:spChg>
        <pc:spChg chg="mod">
          <ac:chgData name="Pawel Golpys" userId="f5b7f7701e8e58e1" providerId="LiveId" clId="{E496A9F7-9241-430A-9D11-2956D27CE2AF}" dt="2025-06-17T07:30:20.876" v="2892" actId="20577"/>
          <ac:spMkLst>
            <pc:docMk/>
            <pc:sldMk cId="4161902816" sldId="356"/>
            <ac:spMk id="7" creationId="{7D4E1141-37AC-36A2-12E8-5C82871A51CE}"/>
          </ac:spMkLst>
        </pc:spChg>
        <pc:spChg chg="del">
          <ac:chgData name="Pawel Golpys" userId="f5b7f7701e8e58e1" providerId="LiveId" clId="{E496A9F7-9241-430A-9D11-2956D27CE2AF}" dt="2025-06-17T07:30:09.889" v="2882" actId="478"/>
          <ac:spMkLst>
            <pc:docMk/>
            <pc:sldMk cId="4161902816" sldId="356"/>
            <ac:spMk id="8" creationId="{FFD3CEB5-52D9-A735-B08C-B9C6D4B6C31D}"/>
          </ac:spMkLst>
        </pc:spChg>
        <pc:spChg chg="del">
          <ac:chgData name="Pawel Golpys" userId="f5b7f7701e8e58e1" providerId="LiveId" clId="{E496A9F7-9241-430A-9D11-2956D27CE2AF}" dt="2025-06-17T07:30:13.894" v="2886" actId="478"/>
          <ac:spMkLst>
            <pc:docMk/>
            <pc:sldMk cId="4161902816" sldId="356"/>
            <ac:spMk id="9" creationId="{2FB73C22-CD61-2BA0-14DD-DBE6712C3CE9}"/>
          </ac:spMkLst>
        </pc:spChg>
        <pc:spChg chg="del">
          <ac:chgData name="Pawel Golpys" userId="f5b7f7701e8e58e1" providerId="LiveId" clId="{E496A9F7-9241-430A-9D11-2956D27CE2AF}" dt="2025-06-17T07:30:17.290" v="2889" actId="478"/>
          <ac:spMkLst>
            <pc:docMk/>
            <pc:sldMk cId="4161902816" sldId="356"/>
            <ac:spMk id="10" creationId="{BB180BA9-FF32-A842-65AD-63DE7A4EF8CB}"/>
          </ac:spMkLst>
        </pc:spChg>
        <pc:spChg chg="add mod">
          <ac:chgData name="Pawel Golpys" userId="f5b7f7701e8e58e1" providerId="LiveId" clId="{E496A9F7-9241-430A-9D11-2956D27CE2AF}" dt="2025-06-17T07:36:04.134" v="2928" actId="207"/>
          <ac:spMkLst>
            <pc:docMk/>
            <pc:sldMk cId="4161902816" sldId="356"/>
            <ac:spMk id="11" creationId="{E6E74D58-5152-2BB4-C6E0-AD398A043176}"/>
          </ac:spMkLst>
        </pc:spChg>
        <pc:spChg chg="mod">
          <ac:chgData name="Pawel Golpys" userId="f5b7f7701e8e58e1" providerId="LiveId" clId="{E496A9F7-9241-430A-9D11-2956D27CE2AF}" dt="2025-06-17T07:30:07.285" v="2881" actId="1076"/>
          <ac:spMkLst>
            <pc:docMk/>
            <pc:sldMk cId="4161902816" sldId="356"/>
            <ac:spMk id="25" creationId="{AC959451-C2EF-952B-6AFD-804DA194B2E3}"/>
          </ac:spMkLst>
        </pc:spChg>
        <pc:cxnChg chg="del">
          <ac:chgData name="Pawel Golpys" userId="f5b7f7701e8e58e1" providerId="LiveId" clId="{E496A9F7-9241-430A-9D11-2956D27CE2AF}" dt="2025-06-17T07:30:11.390" v="2884" actId="478"/>
          <ac:cxnSpMkLst>
            <pc:docMk/>
            <pc:sldMk cId="4161902816" sldId="356"/>
            <ac:cxnSpMk id="12" creationId="{5E248AFE-F9C5-27DC-1CDC-F30668A10CD2}"/>
          </ac:cxnSpMkLst>
        </pc:cxnChg>
        <pc:cxnChg chg="del">
          <ac:chgData name="Pawel Golpys" userId="f5b7f7701e8e58e1" providerId="LiveId" clId="{E496A9F7-9241-430A-9D11-2956D27CE2AF}" dt="2025-06-17T07:30:12.590" v="2885" actId="478"/>
          <ac:cxnSpMkLst>
            <pc:docMk/>
            <pc:sldMk cId="4161902816" sldId="356"/>
            <ac:cxnSpMk id="13" creationId="{5B1C9972-3801-4DDA-D8A9-C5211BF54E43}"/>
          </ac:cxnSpMkLst>
        </pc:cxnChg>
        <pc:cxnChg chg="del">
          <ac:chgData name="Pawel Golpys" userId="f5b7f7701e8e58e1" providerId="LiveId" clId="{E496A9F7-9241-430A-9D11-2956D27CE2AF}" dt="2025-06-17T07:30:16.042" v="2887" actId="478"/>
          <ac:cxnSpMkLst>
            <pc:docMk/>
            <pc:sldMk cId="4161902816" sldId="356"/>
            <ac:cxnSpMk id="16" creationId="{779DFB9C-FF83-4AF6-0A81-2FE40C45F472}"/>
          </ac:cxnSpMkLst>
        </pc:cxnChg>
        <pc:cxnChg chg="del">
          <ac:chgData name="Pawel Golpys" userId="f5b7f7701e8e58e1" providerId="LiveId" clId="{E496A9F7-9241-430A-9D11-2956D27CE2AF}" dt="2025-06-17T07:30:16.720" v="2888" actId="478"/>
          <ac:cxnSpMkLst>
            <pc:docMk/>
            <pc:sldMk cId="4161902816" sldId="356"/>
            <ac:cxnSpMk id="20" creationId="{4235EF9B-2E3B-8D2F-71A2-F561371A4F15}"/>
          </ac:cxnSpMkLst>
        </pc:cxnChg>
      </pc:sldChg>
      <pc:sldChg chg="add">
        <pc:chgData name="Pawel Golpys" userId="f5b7f7701e8e58e1" providerId="LiveId" clId="{E496A9F7-9241-430A-9D11-2956D27CE2AF}" dt="2025-06-17T07:38:42.598" v="2929" actId="2890"/>
        <pc:sldMkLst>
          <pc:docMk/>
          <pc:sldMk cId="359065242" sldId="357"/>
        </pc:sldMkLst>
      </pc:sldChg>
      <pc:sldChg chg="add del">
        <pc:chgData name="Pawel Golpys" userId="f5b7f7701e8e58e1" providerId="LiveId" clId="{E496A9F7-9241-430A-9D11-2956D27CE2AF}" dt="2025-06-17T08:58:55.373" v="3165" actId="2696"/>
        <pc:sldMkLst>
          <pc:docMk/>
          <pc:sldMk cId="298437315" sldId="358"/>
        </pc:sldMkLst>
      </pc:sldChg>
      <pc:sldChg chg="add">
        <pc:chgData name="Pawel Golpys" userId="f5b7f7701e8e58e1" providerId="LiveId" clId="{E496A9F7-9241-430A-9D11-2956D27CE2AF}" dt="2025-06-17T08:58:58.175" v="3166" actId="2890"/>
        <pc:sldMkLst>
          <pc:docMk/>
          <pc:sldMk cId="2071537419" sldId="358"/>
        </pc:sldMkLst>
      </pc:sldChg>
      <pc:sldChg chg="add ord">
        <pc:chgData name="Pawel Golpys" userId="f5b7f7701e8e58e1" providerId="LiveId" clId="{E496A9F7-9241-430A-9D11-2956D27CE2AF}" dt="2025-06-17T09:16:08.879" v="3633"/>
        <pc:sldMkLst>
          <pc:docMk/>
          <pc:sldMk cId="630847378" sldId="359"/>
        </pc:sldMkLst>
      </pc:sldChg>
      <pc:sldChg chg="addSp delSp modSp add mod">
        <pc:chgData name="Pawel Golpys" userId="f5b7f7701e8e58e1" providerId="LiveId" clId="{E496A9F7-9241-430A-9D11-2956D27CE2AF}" dt="2025-06-17T10:06:56.987" v="5661" actId="20577"/>
        <pc:sldMkLst>
          <pc:docMk/>
          <pc:sldMk cId="3639541517" sldId="360"/>
        </pc:sldMkLst>
        <pc:spChg chg="mod">
          <ac:chgData name="Pawel Golpys" userId="f5b7f7701e8e58e1" providerId="LiveId" clId="{E496A9F7-9241-430A-9D11-2956D27CE2AF}" dt="2025-06-17T09:20:15.094" v="3748" actId="20577"/>
          <ac:spMkLst>
            <pc:docMk/>
            <pc:sldMk cId="3639541517" sldId="360"/>
            <ac:spMk id="2" creationId="{EA3C58F3-9F4A-8E8F-01D9-E5161F21F105}"/>
          </ac:spMkLst>
        </pc:spChg>
        <pc:spChg chg="add mod">
          <ac:chgData name="Pawel Golpys" userId="f5b7f7701e8e58e1" providerId="LiveId" clId="{E496A9F7-9241-430A-9D11-2956D27CE2AF}" dt="2025-06-17T09:20:45.683" v="3807" actId="14100"/>
          <ac:spMkLst>
            <pc:docMk/>
            <pc:sldMk cId="3639541517" sldId="360"/>
            <ac:spMk id="3" creationId="{5F46E42B-2262-49A2-E9BF-A3F6DF6CF593}"/>
          </ac:spMkLst>
        </pc:spChg>
        <pc:spChg chg="add mod">
          <ac:chgData name="Pawel Golpys" userId="f5b7f7701e8e58e1" providerId="LiveId" clId="{E496A9F7-9241-430A-9D11-2956D27CE2AF}" dt="2025-06-17T10:06:56.987" v="5661" actId="20577"/>
          <ac:spMkLst>
            <pc:docMk/>
            <pc:sldMk cId="3639541517" sldId="360"/>
            <ac:spMk id="4" creationId="{840C5528-1FB2-C6F2-709C-902B442CC5C3}"/>
          </ac:spMkLst>
        </pc:spChg>
        <pc:spChg chg="del">
          <ac:chgData name="Pawel Golpys" userId="f5b7f7701e8e58e1" providerId="LiveId" clId="{E496A9F7-9241-430A-9D11-2956D27CE2AF}" dt="2025-06-17T09:16:18.970" v="3635" actId="478"/>
          <ac:spMkLst>
            <pc:docMk/>
            <pc:sldMk cId="3639541517" sldId="360"/>
            <ac:spMk id="18" creationId="{DDD8D25B-3FB2-4D47-21B8-0A84C13F5AC0}"/>
          </ac:spMkLst>
        </pc:spChg>
        <pc:spChg chg="del">
          <ac:chgData name="Pawel Golpys" userId="f5b7f7701e8e58e1" providerId="LiveId" clId="{E496A9F7-9241-430A-9D11-2956D27CE2AF}" dt="2025-06-17T09:16:18.970" v="3635" actId="478"/>
          <ac:spMkLst>
            <pc:docMk/>
            <pc:sldMk cId="3639541517" sldId="360"/>
            <ac:spMk id="23" creationId="{2ACC496C-7F83-E001-90EE-CB5FAE8AFF2C}"/>
          </ac:spMkLst>
        </pc:spChg>
        <pc:spChg chg="del">
          <ac:chgData name="Pawel Golpys" userId="f5b7f7701e8e58e1" providerId="LiveId" clId="{E496A9F7-9241-430A-9D11-2956D27CE2AF}" dt="2025-06-17T09:16:18.970" v="3635" actId="478"/>
          <ac:spMkLst>
            <pc:docMk/>
            <pc:sldMk cId="3639541517" sldId="360"/>
            <ac:spMk id="28" creationId="{0823563B-5D8A-3D01-E5A9-06F1F11E7985}"/>
          </ac:spMkLst>
        </pc:spChg>
        <pc:spChg chg="del">
          <ac:chgData name="Pawel Golpys" userId="f5b7f7701e8e58e1" providerId="LiveId" clId="{E496A9F7-9241-430A-9D11-2956D27CE2AF}" dt="2025-06-17T09:16:18.970" v="3635" actId="478"/>
          <ac:spMkLst>
            <pc:docMk/>
            <pc:sldMk cId="3639541517" sldId="360"/>
            <ac:spMk id="63" creationId="{C06844A6-62F8-E114-11F2-22EF48C864DF}"/>
          </ac:spMkLst>
        </pc:spChg>
        <pc:spChg chg="del">
          <ac:chgData name="Pawel Golpys" userId="f5b7f7701e8e58e1" providerId="LiveId" clId="{E496A9F7-9241-430A-9D11-2956D27CE2AF}" dt="2025-06-17T09:16:18.970" v="3635" actId="478"/>
          <ac:spMkLst>
            <pc:docMk/>
            <pc:sldMk cId="3639541517" sldId="360"/>
            <ac:spMk id="69" creationId="{FFE918E6-5934-B609-E175-092CAAFD18BC}"/>
          </ac:spMkLst>
        </pc:spChg>
        <pc:spChg chg="del">
          <ac:chgData name="Pawel Golpys" userId="f5b7f7701e8e58e1" providerId="LiveId" clId="{E496A9F7-9241-430A-9D11-2956D27CE2AF}" dt="2025-06-17T09:16:18.970" v="3635" actId="478"/>
          <ac:spMkLst>
            <pc:docMk/>
            <pc:sldMk cId="3639541517" sldId="360"/>
            <ac:spMk id="72" creationId="{F90D2DD2-D9AB-5D22-1613-4AF37422BD62}"/>
          </ac:spMkLst>
        </pc:spChg>
        <pc:spChg chg="del">
          <ac:chgData name="Pawel Golpys" userId="f5b7f7701e8e58e1" providerId="LiveId" clId="{E496A9F7-9241-430A-9D11-2956D27CE2AF}" dt="2025-06-17T09:16:18.970" v="3635" actId="478"/>
          <ac:spMkLst>
            <pc:docMk/>
            <pc:sldMk cId="3639541517" sldId="360"/>
            <ac:spMk id="76" creationId="{474C1C02-9CD1-1B83-3407-D10B22B34FA5}"/>
          </ac:spMkLst>
        </pc:spChg>
        <pc:spChg chg="del">
          <ac:chgData name="Pawel Golpys" userId="f5b7f7701e8e58e1" providerId="LiveId" clId="{E496A9F7-9241-430A-9D11-2956D27CE2AF}" dt="2025-06-17T09:16:20.535" v="3636" actId="478"/>
          <ac:spMkLst>
            <pc:docMk/>
            <pc:sldMk cId="3639541517" sldId="360"/>
            <ac:spMk id="77" creationId="{C5BD70DB-98A1-9673-5256-E4AB610316C4}"/>
          </ac:spMkLst>
        </pc:spChg>
        <pc:spChg chg="del">
          <ac:chgData name="Pawel Golpys" userId="f5b7f7701e8e58e1" providerId="LiveId" clId="{E496A9F7-9241-430A-9D11-2956D27CE2AF}" dt="2025-06-17T09:16:18.970" v="3635" actId="478"/>
          <ac:spMkLst>
            <pc:docMk/>
            <pc:sldMk cId="3639541517" sldId="360"/>
            <ac:spMk id="96" creationId="{C9B4A777-0C02-4DD9-E5BE-F332BAD5B469}"/>
          </ac:spMkLst>
        </pc:spChg>
        <pc:picChg chg="del">
          <ac:chgData name="Pawel Golpys" userId="f5b7f7701e8e58e1" providerId="LiveId" clId="{E496A9F7-9241-430A-9D11-2956D27CE2AF}" dt="2025-06-17T09:16:22.310" v="3638" actId="478"/>
          <ac:picMkLst>
            <pc:docMk/>
            <pc:sldMk cId="3639541517" sldId="360"/>
            <ac:picMk id="16" creationId="{D2EB9CFC-C410-3E11-ECA4-DD83D8550A1A}"/>
          </ac:picMkLst>
        </pc:picChg>
        <pc:cxnChg chg="del">
          <ac:chgData name="Pawel Golpys" userId="f5b7f7701e8e58e1" providerId="LiveId" clId="{E496A9F7-9241-430A-9D11-2956D27CE2AF}" dt="2025-06-17T09:16:18.970" v="3635" actId="478"/>
          <ac:cxnSpMkLst>
            <pc:docMk/>
            <pc:sldMk cId="3639541517" sldId="360"/>
            <ac:cxnSpMk id="24" creationId="{CB7707DF-A7DD-21E9-842D-E3E8A9FD407C}"/>
          </ac:cxnSpMkLst>
        </pc:cxnChg>
        <pc:cxnChg chg="del">
          <ac:chgData name="Pawel Golpys" userId="f5b7f7701e8e58e1" providerId="LiveId" clId="{E496A9F7-9241-430A-9D11-2956D27CE2AF}" dt="2025-06-17T09:16:21.635" v="3637" actId="478"/>
          <ac:cxnSpMkLst>
            <pc:docMk/>
            <pc:sldMk cId="3639541517" sldId="360"/>
            <ac:cxnSpMk id="39" creationId="{2FEB9004-2B9D-BE46-2C25-6B0B0192BCBA}"/>
          </ac:cxnSpMkLst>
        </pc:cxnChg>
        <pc:cxnChg chg="del">
          <ac:chgData name="Pawel Golpys" userId="f5b7f7701e8e58e1" providerId="LiveId" clId="{E496A9F7-9241-430A-9D11-2956D27CE2AF}" dt="2025-06-17T09:16:18.970" v="3635" actId="478"/>
          <ac:cxnSpMkLst>
            <pc:docMk/>
            <pc:sldMk cId="3639541517" sldId="360"/>
            <ac:cxnSpMk id="48" creationId="{DFCB611C-D024-D584-96BD-71838FFEBDB6}"/>
          </ac:cxnSpMkLst>
        </pc:cxnChg>
      </pc:sldChg>
      <pc:sldChg chg="addSp delSp modSp add mod ord">
        <pc:chgData name="Pawel Golpys" userId="f5b7f7701e8e58e1" providerId="LiveId" clId="{E496A9F7-9241-430A-9D11-2956D27CE2AF}" dt="2025-06-17T09:19:50.243" v="3745" actId="20577"/>
        <pc:sldMkLst>
          <pc:docMk/>
          <pc:sldMk cId="3113207383" sldId="361"/>
        </pc:sldMkLst>
        <pc:spChg chg="add mod">
          <ac:chgData name="Pawel Golpys" userId="f5b7f7701e8e58e1" providerId="LiveId" clId="{E496A9F7-9241-430A-9D11-2956D27CE2AF}" dt="2025-06-17T09:17:02.762" v="3647" actId="14100"/>
          <ac:spMkLst>
            <pc:docMk/>
            <pc:sldMk cId="3113207383" sldId="361"/>
            <ac:spMk id="2" creationId="{18E428B8-707C-9F10-E600-E31E97207A47}"/>
          </ac:spMkLst>
        </pc:spChg>
        <pc:spChg chg="add mod">
          <ac:chgData name="Pawel Golpys" userId="f5b7f7701e8e58e1" providerId="LiveId" clId="{E496A9F7-9241-430A-9D11-2956D27CE2AF}" dt="2025-06-17T09:17:19.345" v="3651" actId="1076"/>
          <ac:spMkLst>
            <pc:docMk/>
            <pc:sldMk cId="3113207383" sldId="361"/>
            <ac:spMk id="4" creationId="{1CBBC011-9130-FB57-A3A9-4B13C1ED0318}"/>
          </ac:spMkLst>
        </pc:spChg>
        <pc:spChg chg="del">
          <ac:chgData name="Pawel Golpys" userId="f5b7f7701e8e58e1" providerId="LiveId" clId="{E496A9F7-9241-430A-9D11-2956D27CE2AF}" dt="2025-06-17T09:16:50.646" v="3642" actId="478"/>
          <ac:spMkLst>
            <pc:docMk/>
            <pc:sldMk cId="3113207383" sldId="361"/>
            <ac:spMk id="12" creationId="{7A295FD0-1C16-686A-4362-90BABA7F00D1}"/>
          </ac:spMkLst>
        </pc:spChg>
        <pc:spChg chg="add mod">
          <ac:chgData name="Pawel Golpys" userId="f5b7f7701e8e58e1" providerId="LiveId" clId="{E496A9F7-9241-430A-9D11-2956D27CE2AF}" dt="2025-06-17T09:18:12.801" v="3692" actId="20577"/>
          <ac:spMkLst>
            <pc:docMk/>
            <pc:sldMk cId="3113207383" sldId="361"/>
            <ac:spMk id="13" creationId="{D62A2DDE-11E8-D60E-6EB2-0AE02388FFA6}"/>
          </ac:spMkLst>
        </pc:spChg>
        <pc:spChg chg="add mod">
          <ac:chgData name="Pawel Golpys" userId="f5b7f7701e8e58e1" providerId="LiveId" clId="{E496A9F7-9241-430A-9D11-2956D27CE2AF}" dt="2025-06-17T09:19:50.243" v="3745" actId="20577"/>
          <ac:spMkLst>
            <pc:docMk/>
            <pc:sldMk cId="3113207383" sldId="361"/>
            <ac:spMk id="36" creationId="{C01E5E6C-22AC-628A-6795-FB0D447D3126}"/>
          </ac:spMkLst>
        </pc:spChg>
        <pc:picChg chg="add del mod">
          <ac:chgData name="Pawel Golpys" userId="f5b7f7701e8e58e1" providerId="LiveId" clId="{E496A9F7-9241-430A-9D11-2956D27CE2AF}" dt="2025-06-17T09:17:10.134" v="3649" actId="478"/>
          <ac:picMkLst>
            <pc:docMk/>
            <pc:sldMk cId="3113207383" sldId="361"/>
            <ac:picMk id="3" creationId="{CAB88011-2D13-CEA1-9825-6BCA041CC9A8}"/>
          </ac:picMkLst>
        </pc:picChg>
        <pc:picChg chg="mod">
          <ac:chgData name="Pawel Golpys" userId="f5b7f7701e8e58e1" providerId="LiveId" clId="{E496A9F7-9241-430A-9D11-2956D27CE2AF}" dt="2025-06-17T09:18:20.019" v="3696" actId="1076"/>
          <ac:picMkLst>
            <pc:docMk/>
            <pc:sldMk cId="3113207383" sldId="361"/>
            <ac:picMk id="7" creationId="{FE0BA05C-A888-AA4E-3176-2754038594A6}"/>
          </ac:picMkLst>
        </pc:picChg>
        <pc:cxnChg chg="add mod">
          <ac:chgData name="Pawel Golpys" userId="f5b7f7701e8e58e1" providerId="LiveId" clId="{E496A9F7-9241-430A-9D11-2956D27CE2AF}" dt="2025-06-17T09:17:28.860" v="3655" actId="14100"/>
          <ac:cxnSpMkLst>
            <pc:docMk/>
            <pc:sldMk cId="3113207383" sldId="361"/>
            <ac:cxnSpMk id="8" creationId="{81130BC9-DFDB-F1B4-D8B5-B7E00F77E6C3}"/>
          </ac:cxnSpMkLst>
        </pc:cxnChg>
        <pc:cxnChg chg="add mod">
          <ac:chgData name="Pawel Golpys" userId="f5b7f7701e8e58e1" providerId="LiveId" clId="{E496A9F7-9241-430A-9D11-2956D27CE2AF}" dt="2025-06-17T09:18:27.759" v="3700" actId="14100"/>
          <ac:cxnSpMkLst>
            <pc:docMk/>
            <pc:sldMk cId="3113207383" sldId="361"/>
            <ac:cxnSpMk id="14" creationId="{381DF466-D9C5-2C32-AB9C-2ED4D8F0BC63}"/>
          </ac:cxnSpMkLst>
        </pc:cxnChg>
        <pc:cxnChg chg="add mod">
          <ac:chgData name="Pawel Golpys" userId="f5b7f7701e8e58e1" providerId="LiveId" clId="{E496A9F7-9241-430A-9D11-2956D27CE2AF}" dt="2025-06-17T09:18:40.835" v="3703" actId="14100"/>
          <ac:cxnSpMkLst>
            <pc:docMk/>
            <pc:sldMk cId="3113207383" sldId="361"/>
            <ac:cxnSpMk id="19" creationId="{6A3C5A53-9384-B701-CD42-AF2BF2C9F8BC}"/>
          </ac:cxnSpMkLst>
        </pc:cxnChg>
        <pc:cxnChg chg="add mod">
          <ac:chgData name="Pawel Golpys" userId="f5b7f7701e8e58e1" providerId="LiveId" clId="{E496A9F7-9241-430A-9D11-2956D27CE2AF}" dt="2025-06-17T09:18:47.687" v="3707" actId="14100"/>
          <ac:cxnSpMkLst>
            <pc:docMk/>
            <pc:sldMk cId="3113207383" sldId="361"/>
            <ac:cxnSpMk id="21" creationId="{8138AEE8-78F5-0189-BF6F-D2218AA85804}"/>
          </ac:cxnSpMkLst>
        </pc:cxnChg>
        <pc:cxnChg chg="add mod">
          <ac:chgData name="Pawel Golpys" userId="f5b7f7701e8e58e1" providerId="LiveId" clId="{E496A9F7-9241-430A-9D11-2956D27CE2AF}" dt="2025-06-17T09:18:56.803" v="3712" actId="14100"/>
          <ac:cxnSpMkLst>
            <pc:docMk/>
            <pc:sldMk cId="3113207383" sldId="361"/>
            <ac:cxnSpMk id="25" creationId="{1F3B1948-931E-496E-4C24-B78DB439C2C8}"/>
          </ac:cxnSpMkLst>
        </pc:cxnChg>
        <pc:cxnChg chg="add mod">
          <ac:chgData name="Pawel Golpys" userId="f5b7f7701e8e58e1" providerId="LiveId" clId="{E496A9F7-9241-430A-9D11-2956D27CE2AF}" dt="2025-06-17T09:19:26.532" v="3716" actId="14100"/>
          <ac:cxnSpMkLst>
            <pc:docMk/>
            <pc:sldMk cId="3113207383" sldId="361"/>
            <ac:cxnSpMk id="30" creationId="{40C01183-8A73-566A-24E1-CAD11A82E90D}"/>
          </ac:cxnSpMkLst>
        </pc:cxnChg>
        <pc:cxnChg chg="add mod">
          <ac:chgData name="Pawel Golpys" userId="f5b7f7701e8e58e1" providerId="LiveId" clId="{E496A9F7-9241-430A-9D11-2956D27CE2AF}" dt="2025-06-17T09:19:32.874" v="3720" actId="14100"/>
          <ac:cxnSpMkLst>
            <pc:docMk/>
            <pc:sldMk cId="3113207383" sldId="361"/>
            <ac:cxnSpMk id="33" creationId="{9B1F1F2D-D9A2-CB3F-11FC-C3402B02B9F1}"/>
          </ac:cxnSpMkLst>
        </pc:cxnChg>
      </pc:sldChg>
      <pc:sldChg chg="addSp delSp modSp add mod">
        <pc:chgData name="Pawel Golpys" userId="f5b7f7701e8e58e1" providerId="LiveId" clId="{E496A9F7-9241-430A-9D11-2956D27CE2AF}" dt="2025-06-17T09:40:57.811" v="5251" actId="14100"/>
        <pc:sldMkLst>
          <pc:docMk/>
          <pc:sldMk cId="355911293" sldId="362"/>
        </pc:sldMkLst>
        <pc:spChg chg="mod">
          <ac:chgData name="Pawel Golpys" userId="f5b7f7701e8e58e1" providerId="LiveId" clId="{E496A9F7-9241-430A-9D11-2956D27CE2AF}" dt="2025-06-17T09:40:38.227" v="5215" actId="20577"/>
          <ac:spMkLst>
            <pc:docMk/>
            <pc:sldMk cId="355911293" sldId="362"/>
            <ac:spMk id="2" creationId="{F1C02736-F3C7-CF9B-827C-6FF1C6885A2B}"/>
          </ac:spMkLst>
        </pc:spChg>
        <pc:spChg chg="mod">
          <ac:chgData name="Pawel Golpys" userId="f5b7f7701e8e58e1" providerId="LiveId" clId="{E496A9F7-9241-430A-9D11-2956D27CE2AF}" dt="2025-06-17T09:40:57.811" v="5251" actId="14100"/>
          <ac:spMkLst>
            <pc:docMk/>
            <pc:sldMk cId="355911293" sldId="362"/>
            <ac:spMk id="100" creationId="{FA1A02E8-7013-1947-FC6E-07369EAFBFEB}"/>
          </ac:spMkLst>
        </pc:spChg>
        <pc:spChg chg="del">
          <ac:chgData name="Pawel Golpys" userId="f5b7f7701e8e58e1" providerId="LiveId" clId="{E496A9F7-9241-430A-9D11-2956D27CE2AF}" dt="2025-06-17T09:40:34.062" v="5210" actId="478"/>
          <ac:spMkLst>
            <pc:docMk/>
            <pc:sldMk cId="355911293" sldId="362"/>
            <ac:spMk id="101" creationId="{CBBE37BD-4746-8572-7E0C-22AF608DE3B0}"/>
          </ac:spMkLst>
        </pc:spChg>
        <pc:picChg chg="add mod">
          <ac:chgData name="Pawel Golpys" userId="f5b7f7701e8e58e1" providerId="LiveId" clId="{E496A9F7-9241-430A-9D11-2956D27CE2AF}" dt="2025-06-17T09:40:43.173" v="5217" actId="14100"/>
          <ac:picMkLst>
            <pc:docMk/>
            <pc:sldMk cId="355911293" sldId="362"/>
            <ac:picMk id="4" creationId="{FD4A580C-A8B9-F891-5F5C-63CD7C2B4EF8}"/>
          </ac:picMkLst>
        </pc:picChg>
      </pc:sldChg>
      <pc:sldChg chg="addSp delSp modSp add mod">
        <pc:chgData name="Pawel Golpys" userId="f5b7f7701e8e58e1" providerId="LiveId" clId="{E496A9F7-9241-430A-9D11-2956D27CE2AF}" dt="2025-06-17T09:42:12.517" v="5262" actId="14100"/>
        <pc:sldMkLst>
          <pc:docMk/>
          <pc:sldMk cId="3088376257" sldId="363"/>
        </pc:sldMkLst>
        <pc:spChg chg="mod">
          <ac:chgData name="Pawel Golpys" userId="f5b7f7701e8e58e1" providerId="LiveId" clId="{E496A9F7-9241-430A-9D11-2956D27CE2AF}" dt="2025-06-17T09:42:07.930" v="5261" actId="20577"/>
          <ac:spMkLst>
            <pc:docMk/>
            <pc:sldMk cId="3088376257" sldId="363"/>
            <ac:spMk id="2" creationId="{B3B23D05-96BB-FADF-84A3-A8A461B9E4D3}"/>
          </ac:spMkLst>
        </pc:spChg>
        <pc:spChg chg="mod">
          <ac:chgData name="Pawel Golpys" userId="f5b7f7701e8e58e1" providerId="LiveId" clId="{E496A9F7-9241-430A-9D11-2956D27CE2AF}" dt="2025-06-17T09:42:12.517" v="5262" actId="14100"/>
          <ac:spMkLst>
            <pc:docMk/>
            <pc:sldMk cId="3088376257" sldId="363"/>
            <ac:spMk id="100" creationId="{2B28A317-CA46-58BC-8892-1A07CED6B827}"/>
          </ac:spMkLst>
        </pc:spChg>
        <pc:spChg chg="del">
          <ac:chgData name="Pawel Golpys" userId="f5b7f7701e8e58e1" providerId="LiveId" clId="{E496A9F7-9241-430A-9D11-2956D27CE2AF}" dt="2025-06-17T09:41:48.835" v="5252" actId="478"/>
          <ac:spMkLst>
            <pc:docMk/>
            <pc:sldMk cId="3088376257" sldId="363"/>
            <ac:spMk id="101" creationId="{B1BBDDF3-9BD5-7B5D-98CA-59A214881843}"/>
          </ac:spMkLst>
        </pc:spChg>
        <pc:picChg chg="add mod">
          <ac:chgData name="Pawel Golpys" userId="f5b7f7701e8e58e1" providerId="LiveId" clId="{E496A9F7-9241-430A-9D11-2956D27CE2AF}" dt="2025-06-17T09:41:59.453" v="5255" actId="1076"/>
          <ac:picMkLst>
            <pc:docMk/>
            <pc:sldMk cId="3088376257" sldId="363"/>
            <ac:picMk id="4" creationId="{017074B5-1B44-7016-7714-FE76A4BFEE9A}"/>
          </ac:picMkLst>
        </pc:picChg>
      </pc:sldChg>
      <pc:sldChg chg="addSp delSp modSp add mod">
        <pc:chgData name="Pawel Golpys" userId="f5b7f7701e8e58e1" providerId="LiveId" clId="{E496A9F7-9241-430A-9D11-2956D27CE2AF}" dt="2025-06-17T09:49:21.484" v="5291" actId="1076"/>
        <pc:sldMkLst>
          <pc:docMk/>
          <pc:sldMk cId="2110123114" sldId="364"/>
        </pc:sldMkLst>
        <pc:spChg chg="mod">
          <ac:chgData name="Pawel Golpys" userId="f5b7f7701e8e58e1" providerId="LiveId" clId="{E496A9F7-9241-430A-9D11-2956D27CE2AF}" dt="2025-06-17T09:48:43.140" v="5289" actId="20577"/>
          <ac:spMkLst>
            <pc:docMk/>
            <pc:sldMk cId="2110123114" sldId="364"/>
            <ac:spMk id="2" creationId="{4E767085-E052-11E5-48A1-9CD2751D00B1}"/>
          </ac:spMkLst>
        </pc:spChg>
        <pc:spChg chg="del">
          <ac:chgData name="Pawel Golpys" userId="f5b7f7701e8e58e1" providerId="LiveId" clId="{E496A9F7-9241-430A-9D11-2956D27CE2AF}" dt="2025-06-17T09:48:39.847" v="5286" actId="478"/>
          <ac:spMkLst>
            <pc:docMk/>
            <pc:sldMk cId="2110123114" sldId="364"/>
            <ac:spMk id="10" creationId="{C1E325C9-AE18-AF88-13CE-5178831D7AB6}"/>
          </ac:spMkLst>
        </pc:spChg>
        <pc:picChg chg="add mod">
          <ac:chgData name="Pawel Golpys" userId="f5b7f7701e8e58e1" providerId="LiveId" clId="{E496A9F7-9241-430A-9D11-2956D27CE2AF}" dt="2025-06-17T09:49:21.484" v="5291" actId="1076"/>
          <ac:picMkLst>
            <pc:docMk/>
            <pc:sldMk cId="2110123114" sldId="364"/>
            <ac:picMk id="4" creationId="{F60397BC-622C-170B-59CD-9DC15EB9792D}"/>
          </ac:picMkLst>
        </pc:picChg>
        <pc:picChg chg="del">
          <ac:chgData name="Pawel Golpys" userId="f5b7f7701e8e58e1" providerId="LiveId" clId="{E496A9F7-9241-430A-9D11-2956D27CE2AF}" dt="2025-06-17T09:48:39.062" v="5285" actId="478"/>
          <ac:picMkLst>
            <pc:docMk/>
            <pc:sldMk cId="2110123114" sldId="364"/>
            <ac:picMk id="7" creationId="{FA6B74A3-5B4A-1E37-D061-2427DE85FDFE}"/>
          </ac:picMkLst>
        </pc:picChg>
      </pc:sldChg>
      <pc:sldChg chg="addSp delSp modSp add mod">
        <pc:chgData name="Pawel Golpys" userId="f5b7f7701e8e58e1" providerId="LiveId" clId="{E496A9F7-9241-430A-9D11-2956D27CE2AF}" dt="2025-06-17T09:52:16.160" v="5444" actId="1076"/>
        <pc:sldMkLst>
          <pc:docMk/>
          <pc:sldMk cId="574640780" sldId="365"/>
        </pc:sldMkLst>
        <pc:spChg chg="mod">
          <ac:chgData name="Pawel Golpys" userId="f5b7f7701e8e58e1" providerId="LiveId" clId="{E496A9F7-9241-430A-9D11-2956D27CE2AF}" dt="2025-06-17T09:51:50.205" v="5437" actId="20577"/>
          <ac:spMkLst>
            <pc:docMk/>
            <pc:sldMk cId="574640780" sldId="365"/>
            <ac:spMk id="2" creationId="{F13A2C55-A13A-AE2C-82DE-9244C5E41C6E}"/>
          </ac:spMkLst>
        </pc:spChg>
        <pc:picChg chg="del">
          <ac:chgData name="Pawel Golpys" userId="f5b7f7701e8e58e1" providerId="LiveId" clId="{E496A9F7-9241-430A-9D11-2956D27CE2AF}" dt="2025-06-17T09:51:36.538" v="5428" actId="478"/>
          <ac:picMkLst>
            <pc:docMk/>
            <pc:sldMk cId="574640780" sldId="365"/>
            <ac:picMk id="4" creationId="{A2A03E15-B8BF-A314-D8B2-4B09A95B3734}"/>
          </ac:picMkLst>
        </pc:picChg>
        <pc:picChg chg="add mod">
          <ac:chgData name="Pawel Golpys" userId="f5b7f7701e8e58e1" providerId="LiveId" clId="{E496A9F7-9241-430A-9D11-2956D27CE2AF}" dt="2025-06-17T09:51:58.821" v="5440" actId="1076"/>
          <ac:picMkLst>
            <pc:docMk/>
            <pc:sldMk cId="574640780" sldId="365"/>
            <ac:picMk id="5" creationId="{0DA32B66-B809-7E20-67A1-28FE7D789326}"/>
          </ac:picMkLst>
        </pc:picChg>
        <pc:picChg chg="add mod">
          <ac:chgData name="Pawel Golpys" userId="f5b7f7701e8e58e1" providerId="LiveId" clId="{E496A9F7-9241-430A-9D11-2956D27CE2AF}" dt="2025-06-17T09:52:16.160" v="5444" actId="1076"/>
          <ac:picMkLst>
            <pc:docMk/>
            <pc:sldMk cId="574640780" sldId="365"/>
            <ac:picMk id="7" creationId="{D0CDD9DA-BE60-B37E-00E7-68F606C03F99}"/>
          </ac:picMkLst>
        </pc:picChg>
      </pc:sldChg>
      <pc:sldChg chg="addSp modSp add mod ord">
        <pc:chgData name="Pawel Golpys" userId="f5b7f7701e8e58e1" providerId="LiveId" clId="{E496A9F7-9241-430A-9D11-2956D27CE2AF}" dt="2025-06-17T09:52:51.171" v="5468" actId="1076"/>
        <pc:sldMkLst>
          <pc:docMk/>
          <pc:sldMk cId="3030156952" sldId="366"/>
        </pc:sldMkLst>
        <pc:spChg chg="mod">
          <ac:chgData name="Pawel Golpys" userId="f5b7f7701e8e58e1" providerId="LiveId" clId="{E496A9F7-9241-430A-9D11-2956D27CE2AF}" dt="2025-06-17T09:51:31.868" v="5427" actId="20577"/>
          <ac:spMkLst>
            <pc:docMk/>
            <pc:sldMk cId="3030156952" sldId="366"/>
            <ac:spMk id="2" creationId="{43A26178-66DF-9058-D035-3F285A345BAB}"/>
          </ac:spMkLst>
        </pc:spChg>
        <pc:spChg chg="add mod">
          <ac:chgData name="Pawel Golpys" userId="f5b7f7701e8e58e1" providerId="LiveId" clId="{E496A9F7-9241-430A-9D11-2956D27CE2AF}" dt="2025-06-17T09:52:51.171" v="5468" actId="1076"/>
          <ac:spMkLst>
            <pc:docMk/>
            <pc:sldMk cId="3030156952" sldId="366"/>
            <ac:spMk id="3" creationId="{50A5B1E7-2718-1F51-B5BF-750503041971}"/>
          </ac:spMkLst>
        </pc:spChg>
        <pc:cxnChg chg="add mod">
          <ac:chgData name="Pawel Golpys" userId="f5b7f7701e8e58e1" providerId="LiveId" clId="{E496A9F7-9241-430A-9D11-2956D27CE2AF}" dt="2025-06-17T09:52:48.212" v="5467" actId="14100"/>
          <ac:cxnSpMkLst>
            <pc:docMk/>
            <pc:sldMk cId="3030156952" sldId="366"/>
            <ac:cxnSpMk id="4" creationId="{1E5F10CA-AC5A-7483-B106-EF1410FCDA07}"/>
          </ac:cxnSpMkLst>
        </pc:cxnChg>
      </pc:sldChg>
      <pc:sldChg chg="addSp modSp add mod ord">
        <pc:chgData name="Pawel Golpys" userId="f5b7f7701e8e58e1" providerId="LiveId" clId="{E496A9F7-9241-430A-9D11-2956D27CE2AF}" dt="2025-06-17T09:55:42.338" v="5528"/>
        <pc:sldMkLst>
          <pc:docMk/>
          <pc:sldMk cId="3181114231" sldId="367"/>
        </pc:sldMkLst>
        <pc:picChg chg="add mod">
          <ac:chgData name="Pawel Golpys" userId="f5b7f7701e8e58e1" providerId="LiveId" clId="{E496A9F7-9241-430A-9D11-2956D27CE2AF}" dt="2025-06-17T09:55:39.479" v="5526" actId="1076"/>
          <ac:picMkLst>
            <pc:docMk/>
            <pc:sldMk cId="3181114231" sldId="367"/>
            <ac:picMk id="4" creationId="{3BF2167D-945D-C0C0-B6C4-C079B13C0DD3}"/>
          </ac:picMkLst>
        </pc:picChg>
      </pc:sldChg>
      <pc:sldChg chg="delSp modSp add mod">
        <pc:chgData name="Pawel Golpys" userId="f5b7f7701e8e58e1" providerId="LiveId" clId="{E496A9F7-9241-430A-9D11-2956D27CE2AF}" dt="2025-06-18T09:47:09.092" v="6754" actId="2711"/>
        <pc:sldMkLst>
          <pc:docMk/>
          <pc:sldMk cId="1672396181" sldId="368"/>
        </pc:sldMkLst>
        <pc:spChg chg="mod">
          <ac:chgData name="Pawel Golpys" userId="f5b7f7701e8e58e1" providerId="LiveId" clId="{E496A9F7-9241-430A-9D11-2956D27CE2AF}" dt="2025-06-18T09:47:09.092" v="6754" actId="2711"/>
          <ac:spMkLst>
            <pc:docMk/>
            <pc:sldMk cId="1672396181" sldId="368"/>
            <ac:spMk id="101" creationId="{0B9F9930-493E-85D3-0C63-03603215FFBB}"/>
          </ac:spMkLst>
        </pc:spChg>
        <pc:graphicFrameChg chg="del">
          <ac:chgData name="Pawel Golpys" userId="f5b7f7701e8e58e1" providerId="LiveId" clId="{E496A9F7-9241-430A-9D11-2956D27CE2AF}" dt="2025-06-18T09:15:37.346" v="6125" actId="478"/>
          <ac:graphicFrameMkLst>
            <pc:docMk/>
            <pc:sldMk cId="1672396181" sldId="368"/>
            <ac:graphicFrameMk id="6" creationId="{C95B3941-AB49-E934-3280-F35C34EDB7DE}"/>
          </ac:graphicFrameMkLst>
        </pc:graphicFrameChg>
      </pc:sldChg>
      <pc:sldChg chg="modSp add mod">
        <pc:chgData name="Pawel Golpys" userId="f5b7f7701e8e58e1" providerId="LiveId" clId="{E496A9F7-9241-430A-9D11-2956D27CE2AF}" dt="2025-06-18T09:43:03.743" v="6685" actId="2711"/>
        <pc:sldMkLst>
          <pc:docMk/>
          <pc:sldMk cId="1462005264" sldId="369"/>
        </pc:sldMkLst>
        <pc:spChg chg="mod">
          <ac:chgData name="Pawel Golpys" userId="f5b7f7701e8e58e1" providerId="LiveId" clId="{E496A9F7-9241-430A-9D11-2956D27CE2AF}" dt="2025-06-18T09:43:03.743" v="6685" actId="2711"/>
          <ac:spMkLst>
            <pc:docMk/>
            <pc:sldMk cId="1462005264" sldId="369"/>
            <ac:spMk id="101" creationId="{4AC71F30-9EC3-A985-3F85-BFE927764404}"/>
          </ac:spMkLst>
        </pc:spChg>
      </pc:sldChg>
      <pc:sldChg chg="addSp modSp add mod">
        <pc:chgData name="Pawel Golpys" userId="f5b7f7701e8e58e1" providerId="LiveId" clId="{E496A9F7-9241-430A-9D11-2956D27CE2AF}" dt="2025-06-18T09:44:09.896" v="6734" actId="20577"/>
        <pc:sldMkLst>
          <pc:docMk/>
          <pc:sldMk cId="1863156635" sldId="370"/>
        </pc:sldMkLst>
        <pc:spChg chg="add">
          <ac:chgData name="Pawel Golpys" userId="f5b7f7701e8e58e1" providerId="LiveId" clId="{E496A9F7-9241-430A-9D11-2956D27CE2AF}" dt="2025-06-18T09:32:09.252" v="6626"/>
          <ac:spMkLst>
            <pc:docMk/>
            <pc:sldMk cId="1863156635" sldId="370"/>
            <ac:spMk id="5" creationId="{670CB457-8377-39E3-29C0-6A9F26EA6079}"/>
          </ac:spMkLst>
        </pc:spChg>
        <pc:spChg chg="add">
          <ac:chgData name="Pawel Golpys" userId="f5b7f7701e8e58e1" providerId="LiveId" clId="{E496A9F7-9241-430A-9D11-2956D27CE2AF}" dt="2025-06-18T09:32:09.252" v="6626"/>
          <ac:spMkLst>
            <pc:docMk/>
            <pc:sldMk cId="1863156635" sldId="370"/>
            <ac:spMk id="6" creationId="{CB047F82-C2EB-E24D-38AB-023CF0B0BEF4}"/>
          </ac:spMkLst>
        </pc:spChg>
        <pc:spChg chg="add">
          <ac:chgData name="Pawel Golpys" userId="f5b7f7701e8e58e1" providerId="LiveId" clId="{E496A9F7-9241-430A-9D11-2956D27CE2AF}" dt="2025-06-18T09:32:09.252" v="6626"/>
          <ac:spMkLst>
            <pc:docMk/>
            <pc:sldMk cId="1863156635" sldId="370"/>
            <ac:spMk id="7" creationId="{504570F6-F089-1CFD-5C35-D6BFE29DBCFB}"/>
          </ac:spMkLst>
        </pc:spChg>
        <pc:spChg chg="add">
          <ac:chgData name="Pawel Golpys" userId="f5b7f7701e8e58e1" providerId="LiveId" clId="{E496A9F7-9241-430A-9D11-2956D27CE2AF}" dt="2025-06-18T09:32:09.252" v="6626"/>
          <ac:spMkLst>
            <pc:docMk/>
            <pc:sldMk cId="1863156635" sldId="370"/>
            <ac:spMk id="8" creationId="{91C29B11-5D8F-9E5C-EB76-95E94103C4CC}"/>
          </ac:spMkLst>
        </pc:spChg>
        <pc:spChg chg="add">
          <ac:chgData name="Pawel Golpys" userId="f5b7f7701e8e58e1" providerId="LiveId" clId="{E496A9F7-9241-430A-9D11-2956D27CE2AF}" dt="2025-06-18T09:32:09.252" v="6626"/>
          <ac:spMkLst>
            <pc:docMk/>
            <pc:sldMk cId="1863156635" sldId="370"/>
            <ac:spMk id="9" creationId="{4106A05C-B1C5-C3E5-A4CD-1159E0F11292}"/>
          </ac:spMkLst>
        </pc:spChg>
        <pc:spChg chg="add">
          <ac:chgData name="Pawel Golpys" userId="f5b7f7701e8e58e1" providerId="LiveId" clId="{E496A9F7-9241-430A-9D11-2956D27CE2AF}" dt="2025-06-18T09:32:15.121" v="6627"/>
          <ac:spMkLst>
            <pc:docMk/>
            <pc:sldMk cId="1863156635" sldId="370"/>
            <ac:spMk id="10" creationId="{BD98A201-6A3D-33F8-136B-B4DA5816C169}"/>
          </ac:spMkLst>
        </pc:spChg>
        <pc:spChg chg="add">
          <ac:chgData name="Pawel Golpys" userId="f5b7f7701e8e58e1" providerId="LiveId" clId="{E496A9F7-9241-430A-9D11-2956D27CE2AF}" dt="2025-06-18T09:32:15.121" v="6627"/>
          <ac:spMkLst>
            <pc:docMk/>
            <pc:sldMk cId="1863156635" sldId="370"/>
            <ac:spMk id="11" creationId="{044CE239-C763-1DF9-BB1F-54E43B222F93}"/>
          </ac:spMkLst>
        </pc:spChg>
        <pc:spChg chg="add">
          <ac:chgData name="Pawel Golpys" userId="f5b7f7701e8e58e1" providerId="LiveId" clId="{E496A9F7-9241-430A-9D11-2956D27CE2AF}" dt="2025-06-18T09:32:15.121" v="6627"/>
          <ac:spMkLst>
            <pc:docMk/>
            <pc:sldMk cId="1863156635" sldId="370"/>
            <ac:spMk id="12" creationId="{55F304D2-E6DB-6A8F-47A3-7E5434A5A015}"/>
          </ac:spMkLst>
        </pc:spChg>
        <pc:spChg chg="add">
          <ac:chgData name="Pawel Golpys" userId="f5b7f7701e8e58e1" providerId="LiveId" clId="{E496A9F7-9241-430A-9D11-2956D27CE2AF}" dt="2025-06-18T09:32:15.121" v="6627"/>
          <ac:spMkLst>
            <pc:docMk/>
            <pc:sldMk cId="1863156635" sldId="370"/>
            <ac:spMk id="13" creationId="{3C221CA6-28A5-9B64-94A8-76D1F7A28FC7}"/>
          </ac:spMkLst>
        </pc:spChg>
        <pc:spChg chg="add">
          <ac:chgData name="Pawel Golpys" userId="f5b7f7701e8e58e1" providerId="LiveId" clId="{E496A9F7-9241-430A-9D11-2956D27CE2AF}" dt="2025-06-18T09:32:15.121" v="6627"/>
          <ac:spMkLst>
            <pc:docMk/>
            <pc:sldMk cId="1863156635" sldId="370"/>
            <ac:spMk id="14" creationId="{5350AD7C-1389-4D7E-343B-109ABD97BC2D}"/>
          </ac:spMkLst>
        </pc:spChg>
        <pc:spChg chg="add">
          <ac:chgData name="Pawel Golpys" userId="f5b7f7701e8e58e1" providerId="LiveId" clId="{E496A9F7-9241-430A-9D11-2956D27CE2AF}" dt="2025-06-18T09:32:31.683" v="6628"/>
          <ac:spMkLst>
            <pc:docMk/>
            <pc:sldMk cId="1863156635" sldId="370"/>
            <ac:spMk id="15" creationId="{60A2E5D9-4566-DC2E-1090-FFBCF56E8FF2}"/>
          </ac:spMkLst>
        </pc:spChg>
        <pc:spChg chg="add">
          <ac:chgData name="Pawel Golpys" userId="f5b7f7701e8e58e1" providerId="LiveId" clId="{E496A9F7-9241-430A-9D11-2956D27CE2AF}" dt="2025-06-18T09:32:31.683" v="6628"/>
          <ac:spMkLst>
            <pc:docMk/>
            <pc:sldMk cId="1863156635" sldId="370"/>
            <ac:spMk id="16" creationId="{7CAFD418-3049-180A-55FF-53443C50DD38}"/>
          </ac:spMkLst>
        </pc:spChg>
        <pc:spChg chg="add mod">
          <ac:chgData name="Pawel Golpys" userId="f5b7f7701e8e58e1" providerId="LiveId" clId="{E496A9F7-9241-430A-9D11-2956D27CE2AF}" dt="2025-06-18T09:32:42.816" v="6633" actId="21"/>
          <ac:spMkLst>
            <pc:docMk/>
            <pc:sldMk cId="1863156635" sldId="370"/>
            <ac:spMk id="17" creationId="{924F85FC-BE82-9BF7-98FB-C5B4D911E59B}"/>
          </ac:spMkLst>
        </pc:spChg>
        <pc:spChg chg="add">
          <ac:chgData name="Pawel Golpys" userId="f5b7f7701e8e58e1" providerId="LiveId" clId="{E496A9F7-9241-430A-9D11-2956D27CE2AF}" dt="2025-06-18T09:32:31.683" v="6628"/>
          <ac:spMkLst>
            <pc:docMk/>
            <pc:sldMk cId="1863156635" sldId="370"/>
            <ac:spMk id="18" creationId="{93B127B8-41D8-FF88-A90D-4003A9960EEC}"/>
          </ac:spMkLst>
        </pc:spChg>
        <pc:spChg chg="add">
          <ac:chgData name="Pawel Golpys" userId="f5b7f7701e8e58e1" providerId="LiveId" clId="{E496A9F7-9241-430A-9D11-2956D27CE2AF}" dt="2025-06-18T09:32:31.683" v="6628"/>
          <ac:spMkLst>
            <pc:docMk/>
            <pc:sldMk cId="1863156635" sldId="370"/>
            <ac:spMk id="19" creationId="{03B7AF5C-F9EC-D8BF-4399-DB2BA5AF1634}"/>
          </ac:spMkLst>
        </pc:spChg>
        <pc:spChg chg="mod">
          <ac:chgData name="Pawel Golpys" userId="f5b7f7701e8e58e1" providerId="LiveId" clId="{E496A9F7-9241-430A-9D11-2956D27CE2AF}" dt="2025-06-18T09:44:09.896" v="6734" actId="20577"/>
          <ac:spMkLst>
            <pc:docMk/>
            <pc:sldMk cId="1863156635" sldId="370"/>
            <ac:spMk id="101" creationId="{E58118DB-6A9A-0AF9-87FE-0B7395DFB281}"/>
          </ac:spMkLst>
        </pc:spChg>
      </pc:sldChg>
      <pc:sldChg chg="addSp modSp add mod">
        <pc:chgData name="Pawel Golpys" userId="f5b7f7701e8e58e1" providerId="LiveId" clId="{E496A9F7-9241-430A-9D11-2956D27CE2AF}" dt="2025-06-18T09:53:02.454" v="6808" actId="20577"/>
        <pc:sldMkLst>
          <pc:docMk/>
          <pc:sldMk cId="1357791272" sldId="371"/>
        </pc:sldMkLst>
        <pc:spChg chg="add">
          <ac:chgData name="Pawel Golpys" userId="f5b7f7701e8e58e1" providerId="LiveId" clId="{E496A9F7-9241-430A-9D11-2956D27CE2AF}" dt="2025-06-18T09:51:06.758" v="6789"/>
          <ac:spMkLst>
            <pc:docMk/>
            <pc:sldMk cId="1357791272" sldId="371"/>
            <ac:spMk id="5" creationId="{4349333D-7C29-BEF7-B3C0-C1FD08BFD3E1}"/>
          </ac:spMkLst>
        </pc:spChg>
        <pc:spChg chg="add">
          <ac:chgData name="Pawel Golpys" userId="f5b7f7701e8e58e1" providerId="LiveId" clId="{E496A9F7-9241-430A-9D11-2956D27CE2AF}" dt="2025-06-18T09:51:06.758" v="6789"/>
          <ac:spMkLst>
            <pc:docMk/>
            <pc:sldMk cId="1357791272" sldId="371"/>
            <ac:spMk id="6" creationId="{D2200A41-04D7-1713-04EE-1B4E6A0FA76E}"/>
          </ac:spMkLst>
        </pc:spChg>
        <pc:spChg chg="add">
          <ac:chgData name="Pawel Golpys" userId="f5b7f7701e8e58e1" providerId="LiveId" clId="{E496A9F7-9241-430A-9D11-2956D27CE2AF}" dt="2025-06-18T09:51:06.758" v="6789"/>
          <ac:spMkLst>
            <pc:docMk/>
            <pc:sldMk cId="1357791272" sldId="371"/>
            <ac:spMk id="7" creationId="{C9690513-D021-1F90-7A7B-22F66326A84D}"/>
          </ac:spMkLst>
        </pc:spChg>
        <pc:spChg chg="add">
          <ac:chgData name="Pawel Golpys" userId="f5b7f7701e8e58e1" providerId="LiveId" clId="{E496A9F7-9241-430A-9D11-2956D27CE2AF}" dt="2025-06-18T09:51:06.758" v="6789"/>
          <ac:spMkLst>
            <pc:docMk/>
            <pc:sldMk cId="1357791272" sldId="371"/>
            <ac:spMk id="8" creationId="{E1285252-E121-B544-CF25-0636291B8D27}"/>
          </ac:spMkLst>
        </pc:spChg>
        <pc:spChg chg="add">
          <ac:chgData name="Pawel Golpys" userId="f5b7f7701e8e58e1" providerId="LiveId" clId="{E496A9F7-9241-430A-9D11-2956D27CE2AF}" dt="2025-06-18T09:51:06.758" v="6789"/>
          <ac:spMkLst>
            <pc:docMk/>
            <pc:sldMk cId="1357791272" sldId="371"/>
            <ac:spMk id="9" creationId="{81CFCAF7-4EA9-8D33-1368-3293295B3C59}"/>
          </ac:spMkLst>
        </pc:spChg>
        <pc:spChg chg="add">
          <ac:chgData name="Pawel Golpys" userId="f5b7f7701e8e58e1" providerId="LiveId" clId="{E496A9F7-9241-430A-9D11-2956D27CE2AF}" dt="2025-06-18T09:51:06.758" v="6789"/>
          <ac:spMkLst>
            <pc:docMk/>
            <pc:sldMk cId="1357791272" sldId="371"/>
            <ac:spMk id="10" creationId="{07BE2DB5-FF27-AB0E-6CAF-CC4EE9ED54CA}"/>
          </ac:spMkLst>
        </pc:spChg>
        <pc:spChg chg="add">
          <ac:chgData name="Pawel Golpys" userId="f5b7f7701e8e58e1" providerId="LiveId" clId="{E496A9F7-9241-430A-9D11-2956D27CE2AF}" dt="2025-06-18T09:51:06.758" v="6789"/>
          <ac:spMkLst>
            <pc:docMk/>
            <pc:sldMk cId="1357791272" sldId="371"/>
            <ac:spMk id="11" creationId="{64F6E2F6-14DA-06E8-F811-C2EBF5618C7B}"/>
          </ac:spMkLst>
        </pc:spChg>
        <pc:spChg chg="add">
          <ac:chgData name="Pawel Golpys" userId="f5b7f7701e8e58e1" providerId="LiveId" clId="{E496A9F7-9241-430A-9D11-2956D27CE2AF}" dt="2025-06-18T09:51:52.256" v="6790"/>
          <ac:spMkLst>
            <pc:docMk/>
            <pc:sldMk cId="1357791272" sldId="371"/>
            <ac:spMk id="12" creationId="{FB39BBEE-43AC-910D-E790-CBEC12BE940C}"/>
          </ac:spMkLst>
        </pc:spChg>
        <pc:spChg chg="add">
          <ac:chgData name="Pawel Golpys" userId="f5b7f7701e8e58e1" providerId="LiveId" clId="{E496A9F7-9241-430A-9D11-2956D27CE2AF}" dt="2025-06-18T09:51:52.256" v="6790"/>
          <ac:spMkLst>
            <pc:docMk/>
            <pc:sldMk cId="1357791272" sldId="371"/>
            <ac:spMk id="13" creationId="{34DC7199-98F8-D7B3-9C14-0F51545903EF}"/>
          </ac:spMkLst>
        </pc:spChg>
        <pc:spChg chg="add">
          <ac:chgData name="Pawel Golpys" userId="f5b7f7701e8e58e1" providerId="LiveId" clId="{E496A9F7-9241-430A-9D11-2956D27CE2AF}" dt="2025-06-18T09:51:52.256" v="6790"/>
          <ac:spMkLst>
            <pc:docMk/>
            <pc:sldMk cId="1357791272" sldId="371"/>
            <ac:spMk id="14" creationId="{2F89D6E8-1406-9209-712D-550F73991565}"/>
          </ac:spMkLst>
        </pc:spChg>
        <pc:spChg chg="add">
          <ac:chgData name="Pawel Golpys" userId="f5b7f7701e8e58e1" providerId="LiveId" clId="{E496A9F7-9241-430A-9D11-2956D27CE2AF}" dt="2025-06-18T09:51:52.256" v="6790"/>
          <ac:spMkLst>
            <pc:docMk/>
            <pc:sldMk cId="1357791272" sldId="371"/>
            <ac:spMk id="15" creationId="{7D65BA34-F1F2-9097-BF3E-C423A1739F6B}"/>
          </ac:spMkLst>
        </pc:spChg>
        <pc:spChg chg="add">
          <ac:chgData name="Pawel Golpys" userId="f5b7f7701e8e58e1" providerId="LiveId" clId="{E496A9F7-9241-430A-9D11-2956D27CE2AF}" dt="2025-06-18T09:51:52.256" v="6790"/>
          <ac:spMkLst>
            <pc:docMk/>
            <pc:sldMk cId="1357791272" sldId="371"/>
            <ac:spMk id="16" creationId="{D55E7644-B46E-2247-D9BC-75746A1F2F9B}"/>
          </ac:spMkLst>
        </pc:spChg>
        <pc:spChg chg="add">
          <ac:chgData name="Pawel Golpys" userId="f5b7f7701e8e58e1" providerId="LiveId" clId="{E496A9F7-9241-430A-9D11-2956D27CE2AF}" dt="2025-06-18T09:51:52.256" v="6790"/>
          <ac:spMkLst>
            <pc:docMk/>
            <pc:sldMk cId="1357791272" sldId="371"/>
            <ac:spMk id="17" creationId="{2F42A5F2-5B80-88F7-E84C-D98AF62C267A}"/>
          </ac:spMkLst>
        </pc:spChg>
        <pc:spChg chg="add">
          <ac:chgData name="Pawel Golpys" userId="f5b7f7701e8e58e1" providerId="LiveId" clId="{E496A9F7-9241-430A-9D11-2956D27CE2AF}" dt="2025-06-18T09:51:52.256" v="6790"/>
          <ac:spMkLst>
            <pc:docMk/>
            <pc:sldMk cId="1357791272" sldId="371"/>
            <ac:spMk id="18" creationId="{1D6DC53C-E132-D415-D1FF-F7DA4D8A570B}"/>
          </ac:spMkLst>
        </pc:spChg>
        <pc:spChg chg="add">
          <ac:chgData name="Pawel Golpys" userId="f5b7f7701e8e58e1" providerId="LiveId" clId="{E496A9F7-9241-430A-9D11-2956D27CE2AF}" dt="2025-06-18T09:52:05.010" v="6791"/>
          <ac:spMkLst>
            <pc:docMk/>
            <pc:sldMk cId="1357791272" sldId="371"/>
            <ac:spMk id="19" creationId="{ED19C287-1046-E35D-0B37-20485EB58FB5}"/>
          </ac:spMkLst>
        </pc:spChg>
        <pc:spChg chg="add">
          <ac:chgData name="Pawel Golpys" userId="f5b7f7701e8e58e1" providerId="LiveId" clId="{E496A9F7-9241-430A-9D11-2956D27CE2AF}" dt="2025-06-18T09:52:05.010" v="6791"/>
          <ac:spMkLst>
            <pc:docMk/>
            <pc:sldMk cId="1357791272" sldId="371"/>
            <ac:spMk id="20" creationId="{084950BA-A6CF-D142-13C6-7FB17B88793A}"/>
          </ac:spMkLst>
        </pc:spChg>
        <pc:spChg chg="add">
          <ac:chgData name="Pawel Golpys" userId="f5b7f7701e8e58e1" providerId="LiveId" clId="{E496A9F7-9241-430A-9D11-2956D27CE2AF}" dt="2025-06-18T09:52:05.010" v="6791"/>
          <ac:spMkLst>
            <pc:docMk/>
            <pc:sldMk cId="1357791272" sldId="371"/>
            <ac:spMk id="21" creationId="{A558648B-2766-0ECB-F218-9C28797C982B}"/>
          </ac:spMkLst>
        </pc:spChg>
        <pc:spChg chg="add">
          <ac:chgData name="Pawel Golpys" userId="f5b7f7701e8e58e1" providerId="LiveId" clId="{E496A9F7-9241-430A-9D11-2956D27CE2AF}" dt="2025-06-18T09:52:05.010" v="6791"/>
          <ac:spMkLst>
            <pc:docMk/>
            <pc:sldMk cId="1357791272" sldId="371"/>
            <ac:spMk id="22" creationId="{A7E4FF31-5EE8-7E28-98A9-794C2F8C1E1C}"/>
          </ac:spMkLst>
        </pc:spChg>
        <pc:spChg chg="add">
          <ac:chgData name="Pawel Golpys" userId="f5b7f7701e8e58e1" providerId="LiveId" clId="{E496A9F7-9241-430A-9D11-2956D27CE2AF}" dt="2025-06-18T09:52:05.010" v="6791"/>
          <ac:spMkLst>
            <pc:docMk/>
            <pc:sldMk cId="1357791272" sldId="371"/>
            <ac:spMk id="23" creationId="{11CD2620-B36F-F27B-2F6B-E8EA1D435ADF}"/>
          </ac:spMkLst>
        </pc:spChg>
        <pc:spChg chg="add">
          <ac:chgData name="Pawel Golpys" userId="f5b7f7701e8e58e1" providerId="LiveId" clId="{E496A9F7-9241-430A-9D11-2956D27CE2AF}" dt="2025-06-18T09:52:05.010" v="6791"/>
          <ac:spMkLst>
            <pc:docMk/>
            <pc:sldMk cId="1357791272" sldId="371"/>
            <ac:spMk id="24" creationId="{1FC58B31-7298-A2A3-A287-F3F59F6E62FD}"/>
          </ac:spMkLst>
        </pc:spChg>
        <pc:spChg chg="add">
          <ac:chgData name="Pawel Golpys" userId="f5b7f7701e8e58e1" providerId="LiveId" clId="{E496A9F7-9241-430A-9D11-2956D27CE2AF}" dt="2025-06-18T09:52:05.010" v="6791"/>
          <ac:spMkLst>
            <pc:docMk/>
            <pc:sldMk cId="1357791272" sldId="371"/>
            <ac:spMk id="25" creationId="{FCF9D587-021D-BD89-5E55-F53B4CD32225}"/>
          </ac:spMkLst>
        </pc:spChg>
        <pc:spChg chg="add">
          <ac:chgData name="Pawel Golpys" userId="f5b7f7701e8e58e1" providerId="LiveId" clId="{E496A9F7-9241-430A-9D11-2956D27CE2AF}" dt="2025-06-18T09:52:23.287" v="6792"/>
          <ac:spMkLst>
            <pc:docMk/>
            <pc:sldMk cId="1357791272" sldId="371"/>
            <ac:spMk id="26" creationId="{DBE5CC72-CC1B-D9C5-0031-EC0943038F19}"/>
          </ac:spMkLst>
        </pc:spChg>
        <pc:spChg chg="add">
          <ac:chgData name="Pawel Golpys" userId="f5b7f7701e8e58e1" providerId="LiveId" clId="{E496A9F7-9241-430A-9D11-2956D27CE2AF}" dt="2025-06-18T09:52:23.287" v="6792"/>
          <ac:spMkLst>
            <pc:docMk/>
            <pc:sldMk cId="1357791272" sldId="371"/>
            <ac:spMk id="27" creationId="{F035EDD9-FE61-20E2-66C7-53114503D4E6}"/>
          </ac:spMkLst>
        </pc:spChg>
        <pc:spChg chg="add">
          <ac:chgData name="Pawel Golpys" userId="f5b7f7701e8e58e1" providerId="LiveId" clId="{E496A9F7-9241-430A-9D11-2956D27CE2AF}" dt="2025-06-18T09:52:23.287" v="6792"/>
          <ac:spMkLst>
            <pc:docMk/>
            <pc:sldMk cId="1357791272" sldId="371"/>
            <ac:spMk id="28" creationId="{F9957629-675B-9517-E059-5FEA6DB42EC5}"/>
          </ac:spMkLst>
        </pc:spChg>
        <pc:spChg chg="add">
          <ac:chgData name="Pawel Golpys" userId="f5b7f7701e8e58e1" providerId="LiveId" clId="{E496A9F7-9241-430A-9D11-2956D27CE2AF}" dt="2025-06-18T09:52:23.287" v="6792"/>
          <ac:spMkLst>
            <pc:docMk/>
            <pc:sldMk cId="1357791272" sldId="371"/>
            <ac:spMk id="29" creationId="{7D862532-FC94-56E2-1007-5930041185CE}"/>
          </ac:spMkLst>
        </pc:spChg>
        <pc:spChg chg="add">
          <ac:chgData name="Pawel Golpys" userId="f5b7f7701e8e58e1" providerId="LiveId" clId="{E496A9F7-9241-430A-9D11-2956D27CE2AF}" dt="2025-06-18T09:52:23.287" v="6792"/>
          <ac:spMkLst>
            <pc:docMk/>
            <pc:sldMk cId="1357791272" sldId="371"/>
            <ac:spMk id="30" creationId="{DFE5301D-F561-A96D-4FA2-77096BE5382A}"/>
          </ac:spMkLst>
        </pc:spChg>
        <pc:spChg chg="add">
          <ac:chgData name="Pawel Golpys" userId="f5b7f7701e8e58e1" providerId="LiveId" clId="{E496A9F7-9241-430A-9D11-2956D27CE2AF}" dt="2025-06-18T09:52:23.287" v="6792"/>
          <ac:spMkLst>
            <pc:docMk/>
            <pc:sldMk cId="1357791272" sldId="371"/>
            <ac:spMk id="31" creationId="{C7982D69-C016-D669-B1BE-DDA7A2FE0BC8}"/>
          </ac:spMkLst>
        </pc:spChg>
        <pc:spChg chg="add">
          <ac:chgData name="Pawel Golpys" userId="f5b7f7701e8e58e1" providerId="LiveId" clId="{E496A9F7-9241-430A-9D11-2956D27CE2AF}" dt="2025-06-18T09:52:23.287" v="6792"/>
          <ac:spMkLst>
            <pc:docMk/>
            <pc:sldMk cId="1357791272" sldId="371"/>
            <ac:spMk id="32" creationId="{6736F77F-F54F-B85A-2B7C-B6707F2B2DD0}"/>
          </ac:spMkLst>
        </pc:spChg>
        <pc:spChg chg="add">
          <ac:chgData name="Pawel Golpys" userId="f5b7f7701e8e58e1" providerId="LiveId" clId="{E496A9F7-9241-430A-9D11-2956D27CE2AF}" dt="2025-06-18T09:52:26.057" v="6793"/>
          <ac:spMkLst>
            <pc:docMk/>
            <pc:sldMk cId="1357791272" sldId="371"/>
            <ac:spMk id="33" creationId="{DBD710A2-534C-0242-8A6F-47CEEB48A606}"/>
          </ac:spMkLst>
        </pc:spChg>
        <pc:spChg chg="add">
          <ac:chgData name="Pawel Golpys" userId="f5b7f7701e8e58e1" providerId="LiveId" clId="{E496A9F7-9241-430A-9D11-2956D27CE2AF}" dt="2025-06-18T09:52:26.057" v="6793"/>
          <ac:spMkLst>
            <pc:docMk/>
            <pc:sldMk cId="1357791272" sldId="371"/>
            <ac:spMk id="34" creationId="{2A1D9D79-734D-0EFF-76EB-E4CDDCBC1B79}"/>
          </ac:spMkLst>
        </pc:spChg>
        <pc:spChg chg="add">
          <ac:chgData name="Pawel Golpys" userId="f5b7f7701e8e58e1" providerId="LiveId" clId="{E496A9F7-9241-430A-9D11-2956D27CE2AF}" dt="2025-06-18T09:52:26.057" v="6793"/>
          <ac:spMkLst>
            <pc:docMk/>
            <pc:sldMk cId="1357791272" sldId="371"/>
            <ac:spMk id="35" creationId="{54543450-2EF0-040F-E10B-78734B108511}"/>
          </ac:spMkLst>
        </pc:spChg>
        <pc:spChg chg="add">
          <ac:chgData name="Pawel Golpys" userId="f5b7f7701e8e58e1" providerId="LiveId" clId="{E496A9F7-9241-430A-9D11-2956D27CE2AF}" dt="2025-06-18T09:52:26.057" v="6793"/>
          <ac:spMkLst>
            <pc:docMk/>
            <pc:sldMk cId="1357791272" sldId="371"/>
            <ac:spMk id="36" creationId="{2DB7CA95-9E49-DA56-1E75-29D38F8D68D7}"/>
          </ac:spMkLst>
        </pc:spChg>
        <pc:spChg chg="add">
          <ac:chgData name="Pawel Golpys" userId="f5b7f7701e8e58e1" providerId="LiveId" clId="{E496A9F7-9241-430A-9D11-2956D27CE2AF}" dt="2025-06-18T09:52:26.057" v="6793"/>
          <ac:spMkLst>
            <pc:docMk/>
            <pc:sldMk cId="1357791272" sldId="371"/>
            <ac:spMk id="37" creationId="{135F4426-C8B0-F277-371F-B21C9C0EF82C}"/>
          </ac:spMkLst>
        </pc:spChg>
        <pc:spChg chg="add">
          <ac:chgData name="Pawel Golpys" userId="f5b7f7701e8e58e1" providerId="LiveId" clId="{E496A9F7-9241-430A-9D11-2956D27CE2AF}" dt="2025-06-18T09:52:26.057" v="6793"/>
          <ac:spMkLst>
            <pc:docMk/>
            <pc:sldMk cId="1357791272" sldId="371"/>
            <ac:spMk id="38" creationId="{B9E639F5-172B-D948-B30D-9238F19B2D24}"/>
          </ac:spMkLst>
        </pc:spChg>
        <pc:spChg chg="add">
          <ac:chgData name="Pawel Golpys" userId="f5b7f7701e8e58e1" providerId="LiveId" clId="{E496A9F7-9241-430A-9D11-2956D27CE2AF}" dt="2025-06-18T09:52:26.057" v="6793"/>
          <ac:spMkLst>
            <pc:docMk/>
            <pc:sldMk cId="1357791272" sldId="371"/>
            <ac:spMk id="39" creationId="{98337EBE-2A65-1EB9-952E-3569B15B3975}"/>
          </ac:spMkLst>
        </pc:spChg>
        <pc:spChg chg="mod">
          <ac:chgData name="Pawel Golpys" userId="f5b7f7701e8e58e1" providerId="LiveId" clId="{E496A9F7-9241-430A-9D11-2956D27CE2AF}" dt="2025-06-18T09:53:02.454" v="6808" actId="20577"/>
          <ac:spMkLst>
            <pc:docMk/>
            <pc:sldMk cId="1357791272" sldId="371"/>
            <ac:spMk id="101" creationId="{3726A25A-EB62-05AC-ED62-432C416FD29C}"/>
          </ac:spMkLst>
        </pc:spChg>
      </pc:sldChg>
      <pc:sldChg chg="modSp add mod">
        <pc:chgData name="Pawel Golpys" userId="f5b7f7701e8e58e1" providerId="LiveId" clId="{E496A9F7-9241-430A-9D11-2956D27CE2AF}" dt="2025-06-18T09:42:55.460" v="6674" actId="20577"/>
        <pc:sldMkLst>
          <pc:docMk/>
          <pc:sldMk cId="454073935" sldId="372"/>
        </pc:sldMkLst>
        <pc:spChg chg="mod">
          <ac:chgData name="Pawel Golpys" userId="f5b7f7701e8e58e1" providerId="LiveId" clId="{E496A9F7-9241-430A-9D11-2956D27CE2AF}" dt="2025-06-18T09:42:55.460" v="6674" actId="20577"/>
          <ac:spMkLst>
            <pc:docMk/>
            <pc:sldMk cId="454073935" sldId="372"/>
            <ac:spMk id="101" creationId="{7B1D6FEA-ACE6-A58E-A68F-6BBE4C52731E}"/>
          </ac:spMkLst>
        </pc:spChg>
      </pc:sldChg>
      <pc:sldChg chg="modSp add mod">
        <pc:chgData name="Pawel Golpys" userId="f5b7f7701e8e58e1" providerId="LiveId" clId="{E496A9F7-9241-430A-9D11-2956D27CE2AF}" dt="2025-06-18T09:43:45.254" v="6714" actId="20577"/>
        <pc:sldMkLst>
          <pc:docMk/>
          <pc:sldMk cId="709302156" sldId="373"/>
        </pc:sldMkLst>
        <pc:spChg chg="mod">
          <ac:chgData name="Pawel Golpys" userId="f5b7f7701e8e58e1" providerId="LiveId" clId="{E496A9F7-9241-430A-9D11-2956D27CE2AF}" dt="2025-06-18T09:43:45.254" v="6714" actId="20577"/>
          <ac:spMkLst>
            <pc:docMk/>
            <pc:sldMk cId="709302156" sldId="373"/>
            <ac:spMk id="101" creationId="{84FDAB48-C451-F2CB-B90C-2995FA8E511E}"/>
          </ac:spMkLst>
        </pc:spChg>
      </pc:sldChg>
      <pc:sldChg chg="modSp add mod">
        <pc:chgData name="Pawel Golpys" userId="f5b7f7701e8e58e1" providerId="LiveId" clId="{E496A9F7-9241-430A-9D11-2956D27CE2AF}" dt="2025-06-18T09:47:04.457" v="6753" actId="2711"/>
        <pc:sldMkLst>
          <pc:docMk/>
          <pc:sldMk cId="1019593043" sldId="374"/>
        </pc:sldMkLst>
        <pc:spChg chg="mod">
          <ac:chgData name="Pawel Golpys" userId="f5b7f7701e8e58e1" providerId="LiveId" clId="{E496A9F7-9241-430A-9D11-2956D27CE2AF}" dt="2025-06-18T09:47:04.457" v="6753" actId="2711"/>
          <ac:spMkLst>
            <pc:docMk/>
            <pc:sldMk cId="1019593043" sldId="374"/>
            <ac:spMk id="101" creationId="{D2E33467-8B56-87FF-46CB-E85B76A54E6F}"/>
          </ac:spMkLst>
        </pc:spChg>
      </pc:sldChg>
      <pc:sldChg chg="modSp add mod">
        <pc:chgData name="Pawel Golpys" userId="f5b7f7701e8e58e1" providerId="LiveId" clId="{E496A9F7-9241-430A-9D11-2956D27CE2AF}" dt="2025-06-18T09:53:06.190" v="6816" actId="20577"/>
        <pc:sldMkLst>
          <pc:docMk/>
          <pc:sldMk cId="977014682" sldId="375"/>
        </pc:sldMkLst>
        <pc:spChg chg="mod">
          <ac:chgData name="Pawel Golpys" userId="f5b7f7701e8e58e1" providerId="LiveId" clId="{E496A9F7-9241-430A-9D11-2956D27CE2AF}" dt="2025-06-18T09:53:06.190" v="6816" actId="20577"/>
          <ac:spMkLst>
            <pc:docMk/>
            <pc:sldMk cId="977014682" sldId="375"/>
            <ac:spMk id="101" creationId="{96A1C798-8C84-DBE1-2DE3-24EE45A9498B}"/>
          </ac:spMkLst>
        </pc:spChg>
      </pc:sldChg>
      <pc:sldChg chg="addSp modSp add mod">
        <pc:chgData name="Pawel Golpys" userId="f5b7f7701e8e58e1" providerId="LiveId" clId="{E496A9F7-9241-430A-9D11-2956D27CE2AF}" dt="2025-06-18T09:54:57.586" v="6903" actId="21"/>
        <pc:sldMkLst>
          <pc:docMk/>
          <pc:sldMk cId="2336141068" sldId="376"/>
        </pc:sldMkLst>
        <pc:spChg chg="add">
          <ac:chgData name="Pawel Golpys" userId="f5b7f7701e8e58e1" providerId="LiveId" clId="{E496A9F7-9241-430A-9D11-2956D27CE2AF}" dt="2025-06-18T09:54:42.971" v="6901"/>
          <ac:spMkLst>
            <pc:docMk/>
            <pc:sldMk cId="2336141068" sldId="376"/>
            <ac:spMk id="5" creationId="{D8CFCA16-6577-E6FD-7935-DABCC9568A64}"/>
          </ac:spMkLst>
        </pc:spChg>
        <pc:spChg chg="add">
          <ac:chgData name="Pawel Golpys" userId="f5b7f7701e8e58e1" providerId="LiveId" clId="{E496A9F7-9241-430A-9D11-2956D27CE2AF}" dt="2025-06-18T09:54:42.971" v="6901"/>
          <ac:spMkLst>
            <pc:docMk/>
            <pc:sldMk cId="2336141068" sldId="376"/>
            <ac:spMk id="6" creationId="{613185FC-DDBF-0EA8-E52F-C6D9FBD4873A}"/>
          </ac:spMkLst>
        </pc:spChg>
        <pc:spChg chg="add">
          <ac:chgData name="Pawel Golpys" userId="f5b7f7701e8e58e1" providerId="LiveId" clId="{E496A9F7-9241-430A-9D11-2956D27CE2AF}" dt="2025-06-18T09:54:42.971" v="6901"/>
          <ac:spMkLst>
            <pc:docMk/>
            <pc:sldMk cId="2336141068" sldId="376"/>
            <ac:spMk id="7" creationId="{806AF704-30CE-BE97-1BDB-FA7BD22A98E1}"/>
          </ac:spMkLst>
        </pc:spChg>
        <pc:spChg chg="mod">
          <ac:chgData name="Pawel Golpys" userId="f5b7f7701e8e58e1" providerId="LiveId" clId="{E496A9F7-9241-430A-9D11-2956D27CE2AF}" dt="2025-06-18T09:54:57.586" v="6903" actId="21"/>
          <ac:spMkLst>
            <pc:docMk/>
            <pc:sldMk cId="2336141068" sldId="376"/>
            <ac:spMk id="101" creationId="{16606E57-AAA2-E97B-D2DC-8AA668615CB1}"/>
          </ac:spMkLst>
        </pc:spChg>
      </pc:sldChg>
      <pc:sldChg chg="modSp add">
        <pc:chgData name="Pawel Golpys" userId="f5b7f7701e8e58e1" providerId="LiveId" clId="{E496A9F7-9241-430A-9D11-2956D27CE2AF}" dt="2025-06-18T09:55:03.843" v="6905"/>
        <pc:sldMkLst>
          <pc:docMk/>
          <pc:sldMk cId="3930771751" sldId="377"/>
        </pc:sldMkLst>
        <pc:spChg chg="mod">
          <ac:chgData name="Pawel Golpys" userId="f5b7f7701e8e58e1" providerId="LiveId" clId="{E496A9F7-9241-430A-9D11-2956D27CE2AF}" dt="2025-06-18T09:55:03.843" v="6905"/>
          <ac:spMkLst>
            <pc:docMk/>
            <pc:sldMk cId="3930771751" sldId="377"/>
            <ac:spMk id="101" creationId="{2B2CB437-96A6-5AB4-845A-8E01726545BC}"/>
          </ac:spMkLst>
        </pc:spChg>
      </pc:sldChg>
    </pc:docChg>
  </pc:docChgLst>
  <pc:docChgLst>
    <pc:chgData name="Pawel Golpys" userId="f5b7f7701e8e58e1" providerId="LiveId" clId="{4BB73F58-3965-4A43-A530-7094F41F6C9B}"/>
    <pc:docChg chg="undo custSel addSld delSld modSld sldOrd">
      <pc:chgData name="Pawel Golpys" userId="f5b7f7701e8e58e1" providerId="LiveId" clId="{4BB73F58-3965-4A43-A530-7094F41F6C9B}" dt="2025-06-12T14:02:48.765" v="2040" actId="2696"/>
      <pc:docMkLst>
        <pc:docMk/>
      </pc:docMkLst>
      <pc:sldChg chg="modSp mod">
        <pc:chgData name="Pawel Golpys" userId="f5b7f7701e8e58e1" providerId="LiveId" clId="{4BB73F58-3965-4A43-A530-7094F41F6C9B}" dt="2025-06-12T13:14:04.641" v="1136" actId="20577"/>
        <pc:sldMkLst>
          <pc:docMk/>
          <pc:sldMk cId="2725110742" sldId="260"/>
        </pc:sldMkLst>
        <pc:spChg chg="mod">
          <ac:chgData name="Pawel Golpys" userId="f5b7f7701e8e58e1" providerId="LiveId" clId="{4BB73F58-3965-4A43-A530-7094F41F6C9B}" dt="2025-06-12T13:14:04.641" v="1136" actId="20577"/>
          <ac:spMkLst>
            <pc:docMk/>
            <pc:sldMk cId="2725110742" sldId="260"/>
            <ac:spMk id="7" creationId="{DE441CA2-B65D-6DC2-4CEB-AEB455BFC3B9}"/>
          </ac:spMkLst>
        </pc:spChg>
      </pc:sldChg>
      <pc:sldChg chg="addSp delSp modSp del mod ord">
        <pc:chgData name="Pawel Golpys" userId="f5b7f7701e8e58e1" providerId="LiveId" clId="{4BB73F58-3965-4A43-A530-7094F41F6C9B}" dt="2025-06-11T18:44:21.358" v="1112" actId="2696"/>
        <pc:sldMkLst>
          <pc:docMk/>
          <pc:sldMk cId="1855877452" sldId="265"/>
        </pc:sldMkLst>
      </pc:sldChg>
      <pc:sldChg chg="modSp mod">
        <pc:chgData name="Pawel Golpys" userId="f5b7f7701e8e58e1" providerId="LiveId" clId="{4BB73F58-3965-4A43-A530-7094F41F6C9B}" dt="2025-06-12T13:39:28.041" v="1526" actId="20577"/>
        <pc:sldMkLst>
          <pc:docMk/>
          <pc:sldMk cId="568234764" sldId="268"/>
        </pc:sldMkLst>
        <pc:spChg chg="mod">
          <ac:chgData name="Pawel Golpys" userId="f5b7f7701e8e58e1" providerId="LiveId" clId="{4BB73F58-3965-4A43-A530-7094F41F6C9B}" dt="2025-06-12T13:39:28.041" v="1526" actId="20577"/>
          <ac:spMkLst>
            <pc:docMk/>
            <pc:sldMk cId="568234764" sldId="268"/>
            <ac:spMk id="101" creationId="{A5E329D9-B643-3516-5199-37F599DF77B9}"/>
          </ac:spMkLst>
        </pc:spChg>
      </pc:sldChg>
      <pc:sldChg chg="addSp modSp mod">
        <pc:chgData name="Pawel Golpys" userId="f5b7f7701e8e58e1" providerId="LiveId" clId="{4BB73F58-3965-4A43-A530-7094F41F6C9B}" dt="2025-06-12T13:24:53.156" v="1304" actId="20577"/>
        <pc:sldMkLst>
          <pc:docMk/>
          <pc:sldMk cId="2900782846" sldId="270"/>
        </pc:sldMkLst>
        <pc:spChg chg="mod">
          <ac:chgData name="Pawel Golpys" userId="f5b7f7701e8e58e1" providerId="LiveId" clId="{4BB73F58-3965-4A43-A530-7094F41F6C9B}" dt="2025-06-12T13:23:49.941" v="1246" actId="20577"/>
          <ac:spMkLst>
            <pc:docMk/>
            <pc:sldMk cId="2900782846" sldId="270"/>
            <ac:spMk id="2" creationId="{63CD672D-7DE2-FA21-D7D7-374AEFA900BC}"/>
          </ac:spMkLst>
        </pc:spChg>
        <pc:spChg chg="add mod">
          <ac:chgData name="Pawel Golpys" userId="f5b7f7701e8e58e1" providerId="LiveId" clId="{4BB73F58-3965-4A43-A530-7094F41F6C9B}" dt="2025-06-12T13:24:53.156" v="1304" actId="20577"/>
          <ac:spMkLst>
            <pc:docMk/>
            <pc:sldMk cId="2900782846" sldId="270"/>
            <ac:spMk id="3" creationId="{A242497E-BC46-3370-219C-2070F9C1183D}"/>
          </ac:spMkLst>
        </pc:spChg>
        <pc:spChg chg="mod">
          <ac:chgData name="Pawel Golpys" userId="f5b7f7701e8e58e1" providerId="LiveId" clId="{4BB73F58-3965-4A43-A530-7094F41F6C9B}" dt="2025-06-12T13:22:34.102" v="1155" actId="20577"/>
          <ac:spMkLst>
            <pc:docMk/>
            <pc:sldMk cId="2900782846" sldId="270"/>
            <ac:spMk id="100" creationId="{CFD39FAF-A09A-1AB2-9067-F81E6330AA61}"/>
          </ac:spMkLst>
        </pc:spChg>
      </pc:sldChg>
      <pc:sldChg chg="del">
        <pc:chgData name="Pawel Golpys" userId="f5b7f7701e8e58e1" providerId="LiveId" clId="{4BB73F58-3965-4A43-A530-7094F41F6C9B}" dt="2025-06-12T13:25:11.760" v="1313" actId="2696"/>
        <pc:sldMkLst>
          <pc:docMk/>
          <pc:sldMk cId="3267958464" sldId="271"/>
        </pc:sldMkLst>
      </pc:sldChg>
      <pc:sldChg chg="modSp mod">
        <pc:chgData name="Pawel Golpys" userId="f5b7f7701e8e58e1" providerId="LiveId" clId="{4BB73F58-3965-4A43-A530-7094F41F6C9B}" dt="2025-06-12T13:21:20.127" v="1142" actId="20577"/>
        <pc:sldMkLst>
          <pc:docMk/>
          <pc:sldMk cId="3548953621" sldId="276"/>
        </pc:sldMkLst>
        <pc:spChg chg="mod">
          <ac:chgData name="Pawel Golpys" userId="f5b7f7701e8e58e1" providerId="LiveId" clId="{4BB73F58-3965-4A43-A530-7094F41F6C9B}" dt="2025-06-12T13:21:20.127" v="1142" actId="20577"/>
          <ac:spMkLst>
            <pc:docMk/>
            <pc:sldMk cId="3548953621" sldId="276"/>
            <ac:spMk id="101" creationId="{8CD7BAE2-91E3-A8B3-FAEF-41038E3107B5}"/>
          </ac:spMkLst>
        </pc:spChg>
      </pc:sldChg>
      <pc:sldChg chg="delSp modSp mod ord">
        <pc:chgData name="Pawel Golpys" userId="f5b7f7701e8e58e1" providerId="LiveId" clId="{4BB73F58-3965-4A43-A530-7094F41F6C9B}" dt="2025-06-12T13:57:27.495" v="1748" actId="20577"/>
        <pc:sldMkLst>
          <pc:docMk/>
          <pc:sldMk cId="3865132456" sldId="277"/>
        </pc:sldMkLst>
        <pc:graphicFrameChg chg="modGraphic">
          <ac:chgData name="Pawel Golpys" userId="f5b7f7701e8e58e1" providerId="LiveId" clId="{4BB73F58-3965-4A43-A530-7094F41F6C9B}" dt="2025-06-11T18:32:49.459" v="443" actId="20577"/>
          <ac:graphicFrameMkLst>
            <pc:docMk/>
            <pc:sldMk cId="3865132456" sldId="277"/>
            <ac:graphicFrameMk id="3" creationId="{7ED93FD1-8D42-64BC-513E-75DE451E812C}"/>
          </ac:graphicFrameMkLst>
        </pc:graphicFrameChg>
        <pc:graphicFrameChg chg="modGraphic">
          <ac:chgData name="Pawel Golpys" userId="f5b7f7701e8e58e1" providerId="LiveId" clId="{4BB73F58-3965-4A43-A530-7094F41F6C9B}" dt="2025-06-12T13:57:27.495" v="1748" actId="20577"/>
          <ac:graphicFrameMkLst>
            <pc:docMk/>
            <pc:sldMk cId="3865132456" sldId="277"/>
            <ac:graphicFrameMk id="4" creationId="{B21C2E73-1EAF-BD43-7F9F-FD7D1FD0E981}"/>
          </ac:graphicFrameMkLst>
        </pc:graphicFrameChg>
        <pc:graphicFrameChg chg="modGraphic">
          <ac:chgData name="Pawel Golpys" userId="f5b7f7701e8e58e1" providerId="LiveId" clId="{4BB73F58-3965-4A43-A530-7094F41F6C9B}" dt="2025-06-11T18:34:50.603" v="783" actId="20577"/>
          <ac:graphicFrameMkLst>
            <pc:docMk/>
            <pc:sldMk cId="3865132456" sldId="277"/>
            <ac:graphicFrameMk id="9" creationId="{AE04F640-7D84-9F44-6DB7-06220267FB57}"/>
          </ac:graphicFrameMkLst>
        </pc:graphicFrameChg>
      </pc:sldChg>
      <pc:sldChg chg="modSp mod ord">
        <pc:chgData name="Pawel Golpys" userId="f5b7f7701e8e58e1" providerId="LiveId" clId="{4BB73F58-3965-4A43-A530-7094F41F6C9B}" dt="2025-06-12T13:59:29.223" v="1902" actId="122"/>
        <pc:sldMkLst>
          <pc:docMk/>
          <pc:sldMk cId="2071126689" sldId="280"/>
        </pc:sldMkLst>
        <pc:spChg chg="mod">
          <ac:chgData name="Pawel Golpys" userId="f5b7f7701e8e58e1" providerId="LiveId" clId="{4BB73F58-3965-4A43-A530-7094F41F6C9B}" dt="2025-06-12T13:59:05.820" v="1872" actId="13926"/>
          <ac:spMkLst>
            <pc:docMk/>
            <pc:sldMk cId="2071126689" sldId="280"/>
            <ac:spMk id="4" creationId="{369D2D24-E056-3E41-A76A-2BCF60894A2D}"/>
          </ac:spMkLst>
        </pc:spChg>
        <pc:graphicFrameChg chg="mod modGraphic">
          <ac:chgData name="Pawel Golpys" userId="f5b7f7701e8e58e1" providerId="LiveId" clId="{4BB73F58-3965-4A43-A530-7094F41F6C9B}" dt="2025-06-12T13:59:29.223" v="1902" actId="122"/>
          <ac:graphicFrameMkLst>
            <pc:docMk/>
            <pc:sldMk cId="2071126689" sldId="280"/>
            <ac:graphicFrameMk id="7" creationId="{912C4A31-9633-F9E8-186B-B1C830703DC9}"/>
          </ac:graphicFrameMkLst>
        </pc:graphicFrameChg>
      </pc:sldChg>
      <pc:sldChg chg="ord">
        <pc:chgData name="Pawel Golpys" userId="f5b7f7701e8e58e1" providerId="LiveId" clId="{4BB73F58-3965-4A43-A530-7094F41F6C9B}" dt="2025-06-11T18:44:18.244" v="1111"/>
        <pc:sldMkLst>
          <pc:docMk/>
          <pc:sldMk cId="3991202146" sldId="285"/>
        </pc:sldMkLst>
      </pc:sldChg>
      <pc:sldChg chg="modSp mod">
        <pc:chgData name="Pawel Golpys" userId="f5b7f7701e8e58e1" providerId="LiveId" clId="{4BB73F58-3965-4A43-A530-7094F41F6C9B}" dt="2025-06-11T17:25:03.729" v="81" actId="1076"/>
        <pc:sldMkLst>
          <pc:docMk/>
          <pc:sldMk cId="606407735" sldId="288"/>
        </pc:sldMkLst>
        <pc:spChg chg="mod">
          <ac:chgData name="Pawel Golpys" userId="f5b7f7701e8e58e1" providerId="LiveId" clId="{4BB73F58-3965-4A43-A530-7094F41F6C9B}" dt="2025-06-11T17:25:03.729" v="81" actId="1076"/>
          <ac:spMkLst>
            <pc:docMk/>
            <pc:sldMk cId="606407735" sldId="288"/>
            <ac:spMk id="2" creationId="{86E31A9A-EDE1-72A4-7E55-272DF611C423}"/>
          </ac:spMkLst>
        </pc:spChg>
      </pc:sldChg>
      <pc:sldChg chg="ord">
        <pc:chgData name="Pawel Golpys" userId="f5b7f7701e8e58e1" providerId="LiveId" clId="{4BB73F58-3965-4A43-A530-7094F41F6C9B}" dt="2025-06-12T13:57:12.668" v="1720"/>
        <pc:sldMkLst>
          <pc:docMk/>
          <pc:sldMk cId="1236926091" sldId="295"/>
        </pc:sldMkLst>
      </pc:sldChg>
      <pc:sldChg chg="modSp mod">
        <pc:chgData name="Pawel Golpys" userId="f5b7f7701e8e58e1" providerId="LiveId" clId="{4BB73F58-3965-4A43-A530-7094F41F6C9B}" dt="2025-06-12T13:51:18.946" v="1580" actId="20577"/>
        <pc:sldMkLst>
          <pc:docMk/>
          <pc:sldMk cId="4016161434" sldId="296"/>
        </pc:sldMkLst>
        <pc:spChg chg="mod">
          <ac:chgData name="Pawel Golpys" userId="f5b7f7701e8e58e1" providerId="LiveId" clId="{4BB73F58-3965-4A43-A530-7094F41F6C9B}" dt="2025-06-12T13:51:18.946" v="1580" actId="20577"/>
          <ac:spMkLst>
            <pc:docMk/>
            <pc:sldMk cId="4016161434" sldId="296"/>
            <ac:spMk id="2" creationId="{FCF8AC9B-8D48-4EEA-7B5E-C345CC4E8B59}"/>
          </ac:spMkLst>
        </pc:spChg>
      </pc:sldChg>
      <pc:sldChg chg="addSp delSp modSp mod">
        <pc:chgData name="Pawel Golpys" userId="f5b7f7701e8e58e1" providerId="LiveId" clId="{4BB73F58-3965-4A43-A530-7094F41F6C9B}" dt="2025-06-12T13:56:42.876" v="1715" actId="1076"/>
        <pc:sldMkLst>
          <pc:docMk/>
          <pc:sldMk cId="1847778974" sldId="297"/>
        </pc:sldMkLst>
        <pc:spChg chg="add mod">
          <ac:chgData name="Pawel Golpys" userId="f5b7f7701e8e58e1" providerId="LiveId" clId="{4BB73F58-3965-4A43-A530-7094F41F6C9B}" dt="2025-06-12T13:52:32.962" v="1634" actId="1076"/>
          <ac:spMkLst>
            <pc:docMk/>
            <pc:sldMk cId="1847778974" sldId="297"/>
            <ac:spMk id="2" creationId="{AFD744EF-BB9B-BDF0-307B-5313A2E0AE8E}"/>
          </ac:spMkLst>
        </pc:spChg>
        <pc:spChg chg="add mod">
          <ac:chgData name="Pawel Golpys" userId="f5b7f7701e8e58e1" providerId="LiveId" clId="{4BB73F58-3965-4A43-A530-7094F41F6C9B}" dt="2025-06-12T13:52:40.002" v="1636" actId="1076"/>
          <ac:spMkLst>
            <pc:docMk/>
            <pc:sldMk cId="1847778974" sldId="297"/>
            <ac:spMk id="3" creationId="{961B54F7-1CDA-DAC0-159B-98C2405D020B}"/>
          </ac:spMkLst>
        </pc:spChg>
        <pc:spChg chg="mod">
          <ac:chgData name="Pawel Golpys" userId="f5b7f7701e8e58e1" providerId="LiveId" clId="{4BB73F58-3965-4A43-A530-7094F41F6C9B}" dt="2025-06-12T13:51:53.174" v="1583" actId="20577"/>
          <ac:spMkLst>
            <pc:docMk/>
            <pc:sldMk cId="1847778974" sldId="297"/>
            <ac:spMk id="7" creationId="{3EAD8265-7EFA-960E-7C3F-185FDD549E9D}"/>
          </ac:spMkLst>
        </pc:spChg>
        <pc:spChg chg="mod">
          <ac:chgData name="Pawel Golpys" userId="f5b7f7701e8e58e1" providerId="LiveId" clId="{4BB73F58-3965-4A43-A530-7094F41F6C9B}" dt="2025-06-12T13:52:13.447" v="1632" actId="20577"/>
          <ac:spMkLst>
            <pc:docMk/>
            <pc:sldMk cId="1847778974" sldId="297"/>
            <ac:spMk id="12" creationId="{831C4670-EA64-2C5F-E3D3-B86F01ED5824}"/>
          </ac:spMkLst>
        </pc:spChg>
        <pc:spChg chg="mod">
          <ac:chgData name="Pawel Golpys" userId="f5b7f7701e8e58e1" providerId="LiveId" clId="{4BB73F58-3965-4A43-A530-7094F41F6C9B}" dt="2025-06-12T13:52:05.693" v="1602" actId="20577"/>
          <ac:spMkLst>
            <pc:docMk/>
            <pc:sldMk cId="1847778974" sldId="297"/>
            <ac:spMk id="13" creationId="{81A7E591-7818-06E4-7B2B-6B2A5390E5EB}"/>
          </ac:spMkLst>
        </pc:spChg>
        <pc:spChg chg="add mod">
          <ac:chgData name="Pawel Golpys" userId="f5b7f7701e8e58e1" providerId="LiveId" clId="{4BB73F58-3965-4A43-A530-7094F41F6C9B}" dt="2025-06-12T13:53:01.748" v="1663" actId="1076"/>
          <ac:spMkLst>
            <pc:docMk/>
            <pc:sldMk cId="1847778974" sldId="297"/>
            <ac:spMk id="15" creationId="{599A9C75-B67E-57EE-6E93-7383DF5CD71C}"/>
          </ac:spMkLst>
        </pc:spChg>
        <pc:spChg chg="add mod">
          <ac:chgData name="Pawel Golpys" userId="f5b7f7701e8e58e1" providerId="LiveId" clId="{4BB73F58-3965-4A43-A530-7094F41F6C9B}" dt="2025-06-12T13:53:10.950" v="1665" actId="1076"/>
          <ac:spMkLst>
            <pc:docMk/>
            <pc:sldMk cId="1847778974" sldId="297"/>
            <ac:spMk id="16" creationId="{2ED0BA01-2235-A229-1396-124A4A910F66}"/>
          </ac:spMkLst>
        </pc:spChg>
        <pc:spChg chg="add mod">
          <ac:chgData name="Pawel Golpys" userId="f5b7f7701e8e58e1" providerId="LiveId" clId="{4BB73F58-3965-4A43-A530-7094F41F6C9B}" dt="2025-06-12T13:56:14.686" v="1693" actId="1076"/>
          <ac:spMkLst>
            <pc:docMk/>
            <pc:sldMk cId="1847778974" sldId="297"/>
            <ac:spMk id="18" creationId="{AA2C4351-2FF7-DD82-8C4F-8F8DADACEFAD}"/>
          </ac:spMkLst>
        </pc:spChg>
        <pc:spChg chg="add mod">
          <ac:chgData name="Pawel Golpys" userId="f5b7f7701e8e58e1" providerId="LiveId" clId="{4BB73F58-3965-4A43-A530-7094F41F6C9B}" dt="2025-06-12T13:55:47.269" v="1690" actId="1076"/>
          <ac:spMkLst>
            <pc:docMk/>
            <pc:sldMk cId="1847778974" sldId="297"/>
            <ac:spMk id="21" creationId="{F5AF10DE-AC90-9FE6-F4F5-4F810A11CB25}"/>
          </ac:spMkLst>
        </pc:spChg>
        <pc:spChg chg="add mod">
          <ac:chgData name="Pawel Golpys" userId="f5b7f7701e8e58e1" providerId="LiveId" clId="{4BB73F58-3965-4A43-A530-7094F41F6C9B}" dt="2025-06-12T13:56:12.108" v="1692" actId="1076"/>
          <ac:spMkLst>
            <pc:docMk/>
            <pc:sldMk cId="1847778974" sldId="297"/>
            <ac:spMk id="22" creationId="{6A072C22-8E24-D8FC-62FC-681D27A48DEE}"/>
          </ac:spMkLst>
        </pc:spChg>
        <pc:spChg chg="add mod">
          <ac:chgData name="Pawel Golpys" userId="f5b7f7701e8e58e1" providerId="LiveId" clId="{4BB73F58-3965-4A43-A530-7094F41F6C9B}" dt="2025-06-12T13:56:42.876" v="1715" actId="1076"/>
          <ac:spMkLst>
            <pc:docMk/>
            <pc:sldMk cId="1847778974" sldId="297"/>
            <ac:spMk id="23" creationId="{22085F48-98B9-77C0-9240-F1A931F2DAE8}"/>
          </ac:spMkLst>
        </pc:spChg>
        <pc:picChg chg="mod">
          <ac:chgData name="Pawel Golpys" userId="f5b7f7701e8e58e1" providerId="LiveId" clId="{4BB73F58-3965-4A43-A530-7094F41F6C9B}" dt="2025-06-12T13:54:22.711" v="1672" actId="1076"/>
          <ac:picMkLst>
            <pc:docMk/>
            <pc:sldMk cId="1847778974" sldId="297"/>
            <ac:picMk id="4" creationId="{ADEFA938-2751-84B4-BACF-67C2057700C0}"/>
          </ac:picMkLst>
        </pc:picChg>
      </pc:sldChg>
      <pc:sldChg chg="addSp delSp modSp mod ord">
        <pc:chgData name="Pawel Golpys" userId="f5b7f7701e8e58e1" providerId="LiveId" clId="{4BB73F58-3965-4A43-A530-7094F41F6C9B}" dt="2025-06-12T14:02:27.060" v="2035" actId="207"/>
        <pc:sldMkLst>
          <pc:docMk/>
          <pc:sldMk cId="1171382441" sldId="300"/>
        </pc:sldMkLst>
        <pc:spChg chg="add mod">
          <ac:chgData name="Pawel Golpys" userId="f5b7f7701e8e58e1" providerId="LiveId" clId="{4BB73F58-3965-4A43-A530-7094F41F6C9B}" dt="2025-06-12T14:02:27.060" v="2035" actId="207"/>
          <ac:spMkLst>
            <pc:docMk/>
            <pc:sldMk cId="1171382441" sldId="300"/>
            <ac:spMk id="11" creationId="{7C58100E-862A-42A1-8598-25EF53D56BFE}"/>
          </ac:spMkLst>
        </pc:spChg>
        <pc:spChg chg="add mod">
          <ac:chgData name="Pawel Golpys" userId="f5b7f7701e8e58e1" providerId="LiveId" clId="{4BB73F58-3965-4A43-A530-7094F41F6C9B}" dt="2025-06-12T14:02:22.132" v="2033" actId="207"/>
          <ac:spMkLst>
            <pc:docMk/>
            <pc:sldMk cId="1171382441" sldId="300"/>
            <ac:spMk id="12" creationId="{0A911306-9B27-41A2-F912-657773E51CDF}"/>
          </ac:spMkLst>
        </pc:spChg>
        <pc:picChg chg="add mod">
          <ac:chgData name="Pawel Golpys" userId="f5b7f7701e8e58e1" providerId="LiveId" clId="{4BB73F58-3965-4A43-A530-7094F41F6C9B}" dt="2025-06-12T14:00:47.918" v="1915" actId="14100"/>
          <ac:picMkLst>
            <pc:docMk/>
            <pc:sldMk cId="1171382441" sldId="300"/>
            <ac:picMk id="7" creationId="{1C59469E-60C9-67AB-4AA4-37CA297FC4C0}"/>
          </ac:picMkLst>
        </pc:picChg>
      </pc:sldChg>
      <pc:sldChg chg="delSp modSp del mod ord">
        <pc:chgData name="Pawel Golpys" userId="f5b7f7701e8e58e1" providerId="LiveId" clId="{4BB73F58-3965-4A43-A530-7094F41F6C9B}" dt="2025-06-12T14:02:44.994" v="2039" actId="2696"/>
        <pc:sldMkLst>
          <pc:docMk/>
          <pc:sldMk cId="1771638591" sldId="301"/>
        </pc:sldMkLst>
      </pc:sldChg>
      <pc:sldChg chg="delSp mod ord">
        <pc:chgData name="Pawel Golpys" userId="f5b7f7701e8e58e1" providerId="LiveId" clId="{4BB73F58-3965-4A43-A530-7094F41F6C9B}" dt="2025-06-12T13:57:12.668" v="1720"/>
        <pc:sldMkLst>
          <pc:docMk/>
          <pc:sldMk cId="213364524" sldId="302"/>
        </pc:sldMkLst>
      </pc:sldChg>
      <pc:sldChg chg="del ord">
        <pc:chgData name="Pawel Golpys" userId="f5b7f7701e8e58e1" providerId="LiveId" clId="{4BB73F58-3965-4A43-A530-7094F41F6C9B}" dt="2025-06-12T14:02:48.765" v="2040" actId="2696"/>
        <pc:sldMkLst>
          <pc:docMk/>
          <pc:sldMk cId="2663414769" sldId="303"/>
        </pc:sldMkLst>
      </pc:sldChg>
      <pc:sldChg chg="modSp mod">
        <pc:chgData name="Pawel Golpys" userId="f5b7f7701e8e58e1" providerId="LiveId" clId="{4BB73F58-3965-4A43-A530-7094F41F6C9B}" dt="2025-06-12T13:26:36.411" v="1421" actId="20577"/>
        <pc:sldMkLst>
          <pc:docMk/>
          <pc:sldMk cId="1110487265" sldId="304"/>
        </pc:sldMkLst>
        <pc:spChg chg="mod">
          <ac:chgData name="Pawel Golpys" userId="f5b7f7701e8e58e1" providerId="LiveId" clId="{4BB73F58-3965-4A43-A530-7094F41F6C9B}" dt="2025-06-12T13:26:36.411" v="1421" actId="20577"/>
          <ac:spMkLst>
            <pc:docMk/>
            <pc:sldMk cId="1110487265" sldId="304"/>
            <ac:spMk id="2" creationId="{2D84DB89-E541-0062-ABBC-F0DDD0C8D864}"/>
          </ac:spMkLst>
        </pc:spChg>
      </pc:sldChg>
      <pc:sldChg chg="modSp mod">
        <pc:chgData name="Pawel Golpys" userId="f5b7f7701e8e58e1" providerId="LiveId" clId="{4BB73F58-3965-4A43-A530-7094F41F6C9B}" dt="2025-06-12T13:50:49.154" v="1560" actId="20577"/>
        <pc:sldMkLst>
          <pc:docMk/>
          <pc:sldMk cId="2495169444" sldId="305"/>
        </pc:sldMkLst>
        <pc:spChg chg="mod">
          <ac:chgData name="Pawel Golpys" userId="f5b7f7701e8e58e1" providerId="LiveId" clId="{4BB73F58-3965-4A43-A530-7094F41F6C9B}" dt="2025-06-12T13:50:49.154" v="1560" actId="20577"/>
          <ac:spMkLst>
            <pc:docMk/>
            <pc:sldMk cId="2495169444" sldId="305"/>
            <ac:spMk id="2" creationId="{9E24E346-568A-5E9F-150C-03D587EF5130}"/>
          </ac:spMkLst>
        </pc:spChg>
      </pc:sldChg>
      <pc:sldChg chg="ord">
        <pc:chgData name="Pawel Golpys" userId="f5b7f7701e8e58e1" providerId="LiveId" clId="{4BB73F58-3965-4A43-A530-7094F41F6C9B}" dt="2025-06-11T18:44:37.857" v="1115"/>
        <pc:sldMkLst>
          <pc:docMk/>
          <pc:sldMk cId="3989393384" sldId="311"/>
        </pc:sldMkLst>
      </pc:sldChg>
      <pc:sldChg chg="modSp mod">
        <pc:chgData name="Pawel Golpys" userId="f5b7f7701e8e58e1" providerId="LiveId" clId="{4BB73F58-3965-4A43-A530-7094F41F6C9B}" dt="2025-06-11T18:39:41.430" v="1074" actId="20577"/>
        <pc:sldMkLst>
          <pc:docMk/>
          <pc:sldMk cId="1311783849" sldId="313"/>
        </pc:sldMkLst>
        <pc:spChg chg="mod">
          <ac:chgData name="Pawel Golpys" userId="f5b7f7701e8e58e1" providerId="LiveId" clId="{4BB73F58-3965-4A43-A530-7094F41F6C9B}" dt="2025-06-11T18:39:41.430" v="1074" actId="20577"/>
          <ac:spMkLst>
            <pc:docMk/>
            <pc:sldMk cId="1311783849" sldId="313"/>
            <ac:spMk id="2" creationId="{DC68C2F3-B6D2-2BA1-7AF5-9098F10A2B2C}"/>
          </ac:spMkLst>
        </pc:spChg>
      </pc:sldChg>
      <pc:sldChg chg="addSp delSp modSp add mod">
        <pc:chgData name="Pawel Golpys" userId="f5b7f7701e8e58e1" providerId="LiveId" clId="{4BB73F58-3965-4A43-A530-7094F41F6C9B}" dt="2025-06-12T13:56:56.677" v="1718" actId="20577"/>
        <pc:sldMkLst>
          <pc:docMk/>
          <pc:sldMk cId="795241964" sldId="315"/>
        </pc:sldMkLst>
      </pc:sldChg>
      <pc:sldChg chg="modSp add mod ord">
        <pc:chgData name="Pawel Golpys" userId="f5b7f7701e8e58e1" providerId="LiveId" clId="{4BB73F58-3965-4A43-A530-7094F41F6C9B}" dt="2025-06-11T17:33:09.294" v="398" actId="20577"/>
        <pc:sldMkLst>
          <pc:docMk/>
          <pc:sldMk cId="1958461790" sldId="316"/>
        </pc:sldMkLst>
      </pc:sldChg>
      <pc:sldChg chg="delSp add mod">
        <pc:chgData name="Pawel Golpys" userId="f5b7f7701e8e58e1" providerId="LiveId" clId="{4BB73F58-3965-4A43-A530-7094F41F6C9B}" dt="2025-06-11T18:39:14.110" v="1067" actId="478"/>
        <pc:sldMkLst>
          <pc:docMk/>
          <pc:sldMk cId="4215542445" sldId="317"/>
        </pc:sldMkLst>
      </pc:sldChg>
      <pc:sldChg chg="add">
        <pc:chgData name="Pawel Golpys" userId="f5b7f7701e8e58e1" providerId="LiveId" clId="{4BB73F58-3965-4A43-A530-7094F41F6C9B}" dt="2025-06-11T18:39:37.915" v="1068" actId="2890"/>
        <pc:sldMkLst>
          <pc:docMk/>
          <pc:sldMk cId="3372418185" sldId="318"/>
        </pc:sldMkLst>
      </pc:sldChg>
      <pc:sldChg chg="addSp delSp modSp add mod">
        <pc:chgData name="Pawel Golpys" userId="f5b7f7701e8e58e1" providerId="LiveId" clId="{4BB73F58-3965-4A43-A530-7094F41F6C9B}" dt="2025-06-11T18:40:20.348" v="1077"/>
        <pc:sldMkLst>
          <pc:docMk/>
          <pc:sldMk cId="4013323577" sldId="319"/>
        </pc:sldMkLst>
        <pc:picChg chg="add mod">
          <ac:chgData name="Pawel Golpys" userId="f5b7f7701e8e58e1" providerId="LiveId" clId="{4BB73F58-3965-4A43-A530-7094F41F6C9B}" dt="2025-06-11T18:40:20.348" v="1077"/>
          <ac:picMkLst>
            <pc:docMk/>
            <pc:sldMk cId="4013323577" sldId="319"/>
            <ac:picMk id="7" creationId="{34E1F641-1E04-7EBE-34BE-DE2943F5306F}"/>
          </ac:picMkLst>
        </pc:picChg>
      </pc:sldChg>
      <pc:sldChg chg="modSp add mod">
        <pc:chgData name="Pawel Golpys" userId="f5b7f7701e8e58e1" providerId="LiveId" clId="{4BB73F58-3965-4A43-A530-7094F41F6C9B}" dt="2025-06-11T18:42:00.894" v="1105" actId="20577"/>
        <pc:sldMkLst>
          <pc:docMk/>
          <pc:sldMk cId="1197775251" sldId="320"/>
        </pc:sldMkLst>
        <pc:spChg chg="mod">
          <ac:chgData name="Pawel Golpys" userId="f5b7f7701e8e58e1" providerId="LiveId" clId="{4BB73F58-3965-4A43-A530-7094F41F6C9B}" dt="2025-06-11T18:42:00.894" v="1105" actId="20577"/>
          <ac:spMkLst>
            <pc:docMk/>
            <pc:sldMk cId="1197775251" sldId="320"/>
            <ac:spMk id="2" creationId="{DDF5AA35-35DE-7A4C-97FA-0C4E0ACB0EBA}"/>
          </ac:spMkLst>
        </pc:spChg>
      </pc:sldChg>
      <pc:sldChg chg="add">
        <pc:chgData name="Pawel Golpys" userId="f5b7f7701e8e58e1" providerId="LiveId" clId="{4BB73F58-3965-4A43-A530-7094F41F6C9B}" dt="2025-06-11T18:41:41.080" v="1081" actId="2890"/>
        <pc:sldMkLst>
          <pc:docMk/>
          <pc:sldMk cId="1714251711" sldId="321"/>
        </pc:sldMkLst>
      </pc:sldChg>
      <pc:sldChg chg="addSp delSp modSp add del mod">
        <pc:chgData name="Pawel Golpys" userId="f5b7f7701e8e58e1" providerId="LiveId" clId="{4BB73F58-3965-4A43-A530-7094F41F6C9B}" dt="2025-06-11T18:44:25.824" v="1113" actId="2696"/>
        <pc:sldMkLst>
          <pc:docMk/>
          <pc:sldMk cId="1064220491" sldId="322"/>
        </pc:sldMkLst>
      </pc:sldChg>
      <pc:sldChg chg="addSp delSp modSp add mod">
        <pc:chgData name="Pawel Golpys" userId="f5b7f7701e8e58e1" providerId="LiveId" clId="{4BB73F58-3965-4A43-A530-7094F41F6C9B}" dt="2025-06-12T13:13:54.292" v="1133" actId="20577"/>
        <pc:sldMkLst>
          <pc:docMk/>
          <pc:sldMk cId="3468632269" sldId="322"/>
        </pc:sldMkLst>
        <pc:spChg chg="mod">
          <ac:chgData name="Pawel Golpys" userId="f5b7f7701e8e58e1" providerId="LiveId" clId="{4BB73F58-3965-4A43-A530-7094F41F6C9B}" dt="2025-06-12T13:13:54.292" v="1133" actId="20577"/>
          <ac:spMkLst>
            <pc:docMk/>
            <pc:sldMk cId="3468632269" sldId="322"/>
            <ac:spMk id="7" creationId="{AF26FB18-32AD-27DC-98AC-E2FB8868284D}"/>
          </ac:spMkLst>
        </pc:spChg>
        <pc:picChg chg="add mod">
          <ac:chgData name="Pawel Golpys" userId="f5b7f7701e8e58e1" providerId="LiveId" clId="{4BB73F58-3965-4A43-A530-7094F41F6C9B}" dt="2025-06-12T13:13:48.553" v="1129" actId="1076"/>
          <ac:picMkLst>
            <pc:docMk/>
            <pc:sldMk cId="3468632269" sldId="322"/>
            <ac:picMk id="3" creationId="{A510FA39-99C4-FE90-4C41-F5FD5FE90BF7}"/>
          </ac:picMkLst>
        </pc:picChg>
      </pc:sldChg>
      <pc:sldChg chg="modSp add mod">
        <pc:chgData name="Pawel Golpys" userId="f5b7f7701e8e58e1" providerId="LiveId" clId="{4BB73F58-3965-4A43-A530-7094F41F6C9B}" dt="2025-06-12T13:24:57.591" v="1312" actId="20577"/>
        <pc:sldMkLst>
          <pc:docMk/>
          <pc:sldMk cId="2413033217" sldId="323"/>
        </pc:sldMkLst>
        <pc:spChg chg="mod">
          <ac:chgData name="Pawel Golpys" userId="f5b7f7701e8e58e1" providerId="LiveId" clId="{4BB73F58-3965-4A43-A530-7094F41F6C9B}" dt="2025-06-12T13:24:57.591" v="1312" actId="20577"/>
          <ac:spMkLst>
            <pc:docMk/>
            <pc:sldMk cId="2413033217" sldId="323"/>
            <ac:spMk id="3" creationId="{4AED7E65-0CD0-2BC1-6B81-167C80345888}"/>
          </ac:spMkLst>
        </pc:spChg>
      </pc:sldChg>
      <pc:sldChg chg="modSp add mod ord">
        <pc:chgData name="Pawel Golpys" userId="f5b7f7701e8e58e1" providerId="LiveId" clId="{4BB73F58-3965-4A43-A530-7094F41F6C9B}" dt="2025-06-12T13:27:59.431" v="1469" actId="20577"/>
        <pc:sldMkLst>
          <pc:docMk/>
          <pc:sldMk cId="2814809021" sldId="324"/>
        </pc:sldMkLst>
        <pc:spChg chg="mod">
          <ac:chgData name="Pawel Golpys" userId="f5b7f7701e8e58e1" providerId="LiveId" clId="{4BB73F58-3965-4A43-A530-7094F41F6C9B}" dt="2025-06-12T13:27:59.431" v="1469" actId="20577"/>
          <ac:spMkLst>
            <pc:docMk/>
            <pc:sldMk cId="2814809021" sldId="324"/>
            <ac:spMk id="3" creationId="{6B115F52-7A61-9998-AD56-CF6B4C025E2B}"/>
          </ac:spMkLst>
        </pc:spChg>
      </pc:sldChg>
      <pc:sldChg chg="modSp add mod ord">
        <pc:chgData name="Pawel Golpys" userId="f5b7f7701e8e58e1" providerId="LiveId" clId="{4BB73F58-3965-4A43-A530-7094F41F6C9B}" dt="2025-06-12T13:24:38.811" v="1285" actId="20577"/>
        <pc:sldMkLst>
          <pc:docMk/>
          <pc:sldMk cId="2778860443" sldId="325"/>
        </pc:sldMkLst>
        <pc:spChg chg="mod">
          <ac:chgData name="Pawel Golpys" userId="f5b7f7701e8e58e1" providerId="LiveId" clId="{4BB73F58-3965-4A43-A530-7094F41F6C9B}" dt="2025-06-12T13:24:38.811" v="1285" actId="20577"/>
          <ac:spMkLst>
            <pc:docMk/>
            <pc:sldMk cId="2778860443" sldId="325"/>
            <ac:spMk id="3" creationId="{52205890-D9E6-B9EA-332D-89A461D656C0}"/>
          </ac:spMkLst>
        </pc:spChg>
      </pc:sldChg>
      <pc:sldChg chg="add">
        <pc:chgData name="Pawel Golpys" userId="f5b7f7701e8e58e1" providerId="LiveId" clId="{4BB73F58-3965-4A43-A530-7094F41F6C9B}" dt="2025-06-12T13:25:59.938" v="1314" actId="2890"/>
        <pc:sldMkLst>
          <pc:docMk/>
          <pc:sldMk cId="107486278" sldId="326"/>
        </pc:sldMkLst>
      </pc:sldChg>
      <pc:sldChg chg="modSp add mod ord">
        <pc:chgData name="Pawel Golpys" userId="f5b7f7701e8e58e1" providerId="LiveId" clId="{4BB73F58-3965-4A43-A530-7094F41F6C9B}" dt="2025-06-12T13:40:45.555" v="1533" actId="20577"/>
        <pc:sldMkLst>
          <pc:docMk/>
          <pc:sldMk cId="2363440113" sldId="327"/>
        </pc:sldMkLst>
        <pc:spChg chg="mod">
          <ac:chgData name="Pawel Golpys" userId="f5b7f7701e8e58e1" providerId="LiveId" clId="{4BB73F58-3965-4A43-A530-7094F41F6C9B}" dt="2025-06-12T13:40:45.555" v="1533" actId="20577"/>
          <ac:spMkLst>
            <pc:docMk/>
            <pc:sldMk cId="2363440113" sldId="327"/>
            <ac:spMk id="3" creationId="{C2D35F7F-F541-C28E-BB98-7648007849CD}"/>
          </ac:spMkLst>
        </pc:spChg>
      </pc:sldChg>
      <pc:sldChg chg="modSp add mod ord">
        <pc:chgData name="Pawel Golpys" userId="f5b7f7701e8e58e1" providerId="LiveId" clId="{4BB73F58-3965-4A43-A530-7094F41F6C9B}" dt="2025-06-12T13:40:00.587" v="1529" actId="20577"/>
        <pc:sldMkLst>
          <pc:docMk/>
          <pc:sldMk cId="1827734621" sldId="328"/>
        </pc:sldMkLst>
        <pc:spChg chg="mod">
          <ac:chgData name="Pawel Golpys" userId="f5b7f7701e8e58e1" providerId="LiveId" clId="{4BB73F58-3965-4A43-A530-7094F41F6C9B}" dt="2025-06-12T13:40:00.587" v="1529" actId="20577"/>
          <ac:spMkLst>
            <pc:docMk/>
            <pc:sldMk cId="1827734621" sldId="328"/>
            <ac:spMk id="3" creationId="{4440AE1F-8AF4-1EBB-F758-6309908FAB11}"/>
          </ac:spMkLst>
        </pc:spChg>
      </pc:sldChg>
      <pc:sldChg chg="modSp add mod ord">
        <pc:chgData name="Pawel Golpys" userId="f5b7f7701e8e58e1" providerId="LiveId" clId="{4BB73F58-3965-4A43-A530-7094F41F6C9B}" dt="2025-06-12T13:28:12.421" v="1492" actId="20577"/>
        <pc:sldMkLst>
          <pc:docMk/>
          <pc:sldMk cId="1981090312" sldId="329"/>
        </pc:sldMkLst>
        <pc:spChg chg="mod">
          <ac:chgData name="Pawel Golpys" userId="f5b7f7701e8e58e1" providerId="LiveId" clId="{4BB73F58-3965-4A43-A530-7094F41F6C9B}" dt="2025-06-12T13:28:12.421" v="1492" actId="20577"/>
          <ac:spMkLst>
            <pc:docMk/>
            <pc:sldMk cId="1981090312" sldId="329"/>
            <ac:spMk id="2" creationId="{EDF33BD3-5126-7454-DBF7-C21D6280DED5}"/>
          </ac:spMkLst>
        </pc:spChg>
      </pc:sldChg>
      <pc:sldChg chg="add">
        <pc:chgData name="Pawel Golpys" userId="f5b7f7701e8e58e1" providerId="LiveId" clId="{4BB73F58-3965-4A43-A530-7094F41F6C9B}" dt="2025-06-12T13:28:16.591" v="1493" actId="2890"/>
        <pc:sldMkLst>
          <pc:docMk/>
          <pc:sldMk cId="931010967" sldId="330"/>
        </pc:sldMkLst>
      </pc:sldChg>
      <pc:sldChg chg="modSp add mod ord">
        <pc:chgData name="Pawel Golpys" userId="f5b7f7701e8e58e1" providerId="LiveId" clId="{4BB73F58-3965-4A43-A530-7094F41F6C9B}" dt="2025-06-12T13:41:04.287" v="1555" actId="20577"/>
        <pc:sldMkLst>
          <pc:docMk/>
          <pc:sldMk cId="903289949" sldId="331"/>
        </pc:sldMkLst>
        <pc:spChg chg="mod">
          <ac:chgData name="Pawel Golpys" userId="f5b7f7701e8e58e1" providerId="LiveId" clId="{4BB73F58-3965-4A43-A530-7094F41F6C9B}" dt="2025-06-12T13:41:04.287" v="1555" actId="20577"/>
          <ac:spMkLst>
            <pc:docMk/>
            <pc:sldMk cId="903289949" sldId="331"/>
            <ac:spMk id="3" creationId="{37598775-BBE7-E4E9-EB19-6D7300ECF2C7}"/>
          </ac:spMkLst>
        </pc:spChg>
      </pc:sldChg>
      <pc:sldChg chg="modSp add mod ord">
        <pc:chgData name="Pawel Golpys" userId="f5b7f7701e8e58e1" providerId="LiveId" clId="{4BB73F58-3965-4A43-A530-7094F41F6C9B}" dt="2025-06-12T13:51:03.106" v="1577" actId="20577"/>
        <pc:sldMkLst>
          <pc:docMk/>
          <pc:sldMk cId="1638376357" sldId="332"/>
        </pc:sldMkLst>
        <pc:spChg chg="mod">
          <ac:chgData name="Pawel Golpys" userId="f5b7f7701e8e58e1" providerId="LiveId" clId="{4BB73F58-3965-4A43-A530-7094F41F6C9B}" dt="2025-06-12T13:51:03.106" v="1577" actId="20577"/>
          <ac:spMkLst>
            <pc:docMk/>
            <pc:sldMk cId="1638376357" sldId="332"/>
            <ac:spMk id="2" creationId="{A97BBD55-E9BD-08BB-9405-1F4249200FA9}"/>
          </ac:spMkLst>
        </pc:spChg>
      </pc:sldChg>
      <pc:sldChg chg="delSp add del mod">
        <pc:chgData name="Pawel Golpys" userId="f5b7f7701e8e58e1" providerId="LiveId" clId="{4BB73F58-3965-4A43-A530-7094F41F6C9B}" dt="2025-06-12T14:02:39.627" v="2038" actId="2696"/>
        <pc:sldMkLst>
          <pc:docMk/>
          <pc:sldMk cId="3611611549" sldId="333"/>
        </pc:sldMkLst>
      </pc:sldChg>
    </pc:docChg>
  </pc:docChgLst>
  <pc:docChgLst>
    <pc:chgData name="Pawel Golpys" userId="f5b7f7701e8e58e1" providerId="LiveId" clId="{77034B7C-5573-4B51-ACE3-3E946DDF3944}"/>
    <pc:docChg chg="undo custSel addSld delSld modSld sldOrd">
      <pc:chgData name="Pawel Golpys" userId="f5b7f7701e8e58e1" providerId="LiveId" clId="{77034B7C-5573-4B51-ACE3-3E946DDF3944}" dt="2025-06-13T09:11:46.758" v="426" actId="1076"/>
      <pc:docMkLst>
        <pc:docMk/>
      </pc:docMkLst>
      <pc:sldChg chg="modSp mod">
        <pc:chgData name="Pawel Golpys" userId="f5b7f7701e8e58e1" providerId="LiveId" clId="{77034B7C-5573-4B51-ACE3-3E946DDF3944}" dt="2025-06-12T14:09:32.665" v="160" actId="20577"/>
        <pc:sldMkLst>
          <pc:docMk/>
          <pc:sldMk cId="0" sldId="257"/>
        </pc:sldMkLst>
        <pc:spChg chg="mod">
          <ac:chgData name="Pawel Golpys" userId="f5b7f7701e8e58e1" providerId="LiveId" clId="{77034B7C-5573-4B51-ACE3-3E946DDF3944}" dt="2025-06-12T14:09:32.665" v="160" actId="20577"/>
          <ac:spMkLst>
            <pc:docMk/>
            <pc:sldMk cId="0" sldId="257"/>
            <ac:spMk id="101" creationId="{00000000-0000-0000-0000-000000000000}"/>
          </ac:spMkLst>
        </pc:spChg>
      </pc:sldChg>
      <pc:sldChg chg="modSp mod">
        <pc:chgData name="Pawel Golpys" userId="f5b7f7701e8e58e1" providerId="LiveId" clId="{77034B7C-5573-4B51-ACE3-3E946DDF3944}" dt="2025-06-12T14:12:23.037" v="375" actId="20577"/>
        <pc:sldMkLst>
          <pc:docMk/>
          <pc:sldMk cId="3326990902" sldId="273"/>
        </pc:sldMkLst>
      </pc:sldChg>
      <pc:sldChg chg="modSp mod">
        <pc:chgData name="Pawel Golpys" userId="f5b7f7701e8e58e1" providerId="LiveId" clId="{77034B7C-5573-4B51-ACE3-3E946DDF3944}" dt="2025-06-12T14:07:36.571" v="12" actId="20577"/>
        <pc:sldMkLst>
          <pc:docMk/>
          <pc:sldMk cId="606407735" sldId="288"/>
        </pc:sldMkLst>
        <pc:spChg chg="mod">
          <ac:chgData name="Pawel Golpys" userId="f5b7f7701e8e58e1" providerId="LiveId" clId="{77034B7C-5573-4B51-ACE3-3E946DDF3944}" dt="2025-06-12T14:07:36.571" v="12" actId="20577"/>
          <ac:spMkLst>
            <pc:docMk/>
            <pc:sldMk cId="606407735" sldId="288"/>
            <ac:spMk id="2" creationId="{86E31A9A-EDE1-72A4-7E55-272DF611C423}"/>
          </ac:spMkLst>
        </pc:spChg>
      </pc:sldChg>
      <pc:sldChg chg="addSp delSp modSp mod">
        <pc:chgData name="Pawel Golpys" userId="f5b7f7701e8e58e1" providerId="LiveId" clId="{77034B7C-5573-4B51-ACE3-3E946DDF3944}" dt="2025-06-13T09:11:46.758" v="426" actId="1076"/>
        <pc:sldMkLst>
          <pc:docMk/>
          <pc:sldMk cId="423020094" sldId="312"/>
        </pc:sldMkLst>
      </pc:sldChg>
      <pc:sldChg chg="modSp mod">
        <pc:chgData name="Pawel Golpys" userId="f5b7f7701e8e58e1" providerId="LiveId" clId="{77034B7C-5573-4B51-ACE3-3E946DDF3944}" dt="2025-06-12T14:12:02.030" v="358" actId="20577"/>
        <pc:sldMkLst>
          <pc:docMk/>
          <pc:sldMk cId="3366247135" sldId="314"/>
        </pc:sldMkLst>
        <pc:spChg chg="mod">
          <ac:chgData name="Pawel Golpys" userId="f5b7f7701e8e58e1" providerId="LiveId" clId="{77034B7C-5573-4B51-ACE3-3E946DDF3944}" dt="2025-06-12T14:12:02.030" v="358" actId="20577"/>
          <ac:spMkLst>
            <pc:docMk/>
            <pc:sldMk cId="3366247135" sldId="314"/>
            <ac:spMk id="101" creationId="{B61D3E83-8CBE-3125-8DF0-153BD4E2C629}"/>
          </ac:spMkLst>
        </pc:spChg>
      </pc:sldChg>
      <pc:sldChg chg="del">
        <pc:chgData name="Pawel Golpys" userId="f5b7f7701e8e58e1" providerId="LiveId" clId="{77034B7C-5573-4B51-ACE3-3E946DDF3944}" dt="2025-06-12T14:11:14.158" v="323" actId="2696"/>
        <pc:sldMkLst>
          <pc:docMk/>
          <pc:sldMk cId="795241964" sldId="315"/>
        </pc:sldMkLst>
      </pc:sldChg>
      <pc:sldChg chg="modSp add mod">
        <pc:chgData name="Pawel Golpys" userId="f5b7f7701e8e58e1" providerId="LiveId" clId="{77034B7C-5573-4B51-ACE3-3E946DDF3944}" dt="2025-06-12T14:08:53.284" v="105" actId="20577"/>
        <pc:sldMkLst>
          <pc:docMk/>
          <pc:sldMk cId="1621917982" sldId="333"/>
        </pc:sldMkLst>
        <pc:spChg chg="mod">
          <ac:chgData name="Pawel Golpys" userId="f5b7f7701e8e58e1" providerId="LiveId" clId="{77034B7C-5573-4B51-ACE3-3E946DDF3944}" dt="2025-06-12T14:08:53.284" v="105" actId="20577"/>
          <ac:spMkLst>
            <pc:docMk/>
            <pc:sldMk cId="1621917982" sldId="333"/>
            <ac:spMk id="101" creationId="{E24407BC-8098-7DD6-0A0A-26057275566B}"/>
          </ac:spMkLst>
        </pc:spChg>
      </pc:sldChg>
      <pc:sldChg chg="modSp add mod ord">
        <pc:chgData name="Pawel Golpys" userId="f5b7f7701e8e58e1" providerId="LiveId" clId="{77034B7C-5573-4B51-ACE3-3E946DDF3944}" dt="2025-06-12T14:09:08.953" v="120" actId="20577"/>
        <pc:sldMkLst>
          <pc:docMk/>
          <pc:sldMk cId="1078775628" sldId="334"/>
        </pc:sldMkLst>
        <pc:spChg chg="mod">
          <ac:chgData name="Pawel Golpys" userId="f5b7f7701e8e58e1" providerId="LiveId" clId="{77034B7C-5573-4B51-ACE3-3E946DDF3944}" dt="2025-06-12T14:09:08.953" v="120" actId="20577"/>
          <ac:spMkLst>
            <pc:docMk/>
            <pc:sldMk cId="1078775628" sldId="334"/>
            <ac:spMk id="2" creationId="{C057AA60-CF64-5F1C-B751-234E31DBCFCE}"/>
          </ac:spMkLst>
        </pc:spChg>
      </pc:sldChg>
      <pc:sldChg chg="modSp add mod ord">
        <pc:chgData name="Pawel Golpys" userId="f5b7f7701e8e58e1" providerId="LiveId" clId="{77034B7C-5573-4B51-ACE3-3E946DDF3944}" dt="2025-06-12T14:10:50.300" v="321" actId="20577"/>
        <pc:sldMkLst>
          <pc:docMk/>
          <pc:sldMk cId="3014981918" sldId="335"/>
        </pc:sldMkLst>
        <pc:spChg chg="mod">
          <ac:chgData name="Pawel Golpys" userId="f5b7f7701e8e58e1" providerId="LiveId" clId="{77034B7C-5573-4B51-ACE3-3E946DDF3944}" dt="2025-06-12T14:10:50.300" v="321" actId="20577"/>
          <ac:spMkLst>
            <pc:docMk/>
            <pc:sldMk cId="3014981918" sldId="335"/>
            <ac:spMk id="2" creationId="{A8E7BED4-BBA5-F50E-D94C-5F94D74490B5}"/>
          </ac:spMkLst>
        </pc:spChg>
      </pc:sldChg>
      <pc:sldChg chg="modSp add mod ord">
        <pc:chgData name="Pawel Golpys" userId="f5b7f7701e8e58e1" providerId="LiveId" clId="{77034B7C-5573-4B51-ACE3-3E946DDF3944}" dt="2025-06-12T14:10:27.617" v="242" actId="20577"/>
        <pc:sldMkLst>
          <pc:docMk/>
          <pc:sldMk cId="3350052398" sldId="336"/>
        </pc:sldMkLst>
        <pc:spChg chg="mod">
          <ac:chgData name="Pawel Golpys" userId="f5b7f7701e8e58e1" providerId="LiveId" clId="{77034B7C-5573-4B51-ACE3-3E946DDF3944}" dt="2025-06-12T14:10:27.617" v="242" actId="20577"/>
          <ac:spMkLst>
            <pc:docMk/>
            <pc:sldMk cId="3350052398" sldId="336"/>
            <ac:spMk id="3" creationId="{9470E91B-6FE5-5B5D-EF00-34A72C88957E}"/>
          </ac:spMkLst>
        </pc:spChg>
      </pc:sldChg>
      <pc:sldChg chg="modSp add mod ord">
        <pc:chgData name="Pawel Golpys" userId="f5b7f7701e8e58e1" providerId="LiveId" clId="{77034B7C-5573-4B51-ACE3-3E946DDF3944}" dt="2025-06-12T14:11:33.211" v="357"/>
        <pc:sldMkLst>
          <pc:docMk/>
          <pc:sldMk cId="2520855853" sldId="337"/>
        </pc:sldMkLst>
        <pc:spChg chg="mod">
          <ac:chgData name="Pawel Golpys" userId="f5b7f7701e8e58e1" providerId="LiveId" clId="{77034B7C-5573-4B51-ACE3-3E946DDF3944}" dt="2025-06-12T14:11:29.432" v="355" actId="20577"/>
          <ac:spMkLst>
            <pc:docMk/>
            <pc:sldMk cId="2520855853" sldId="337"/>
            <ac:spMk id="101" creationId="{3F0F22C9-D9DD-8D58-642A-D1E236EDF8ED}"/>
          </ac:spMkLst>
        </pc:spChg>
      </pc:sldChg>
      <pc:sldChg chg="modSp add mod ord">
        <pc:chgData name="Pawel Golpys" userId="f5b7f7701e8e58e1" providerId="LiveId" clId="{77034B7C-5573-4B51-ACE3-3E946DDF3944}" dt="2025-06-12T14:12:31.904" v="400" actId="20577"/>
        <pc:sldMkLst>
          <pc:docMk/>
          <pc:sldMk cId="3809166415" sldId="338"/>
        </pc:sldMkLst>
        <pc:spChg chg="mod">
          <ac:chgData name="Pawel Golpys" userId="f5b7f7701e8e58e1" providerId="LiveId" clId="{77034B7C-5573-4B51-ACE3-3E946DDF3944}" dt="2025-06-12T14:12:31.904" v="400" actId="20577"/>
          <ac:spMkLst>
            <pc:docMk/>
            <pc:sldMk cId="3809166415" sldId="338"/>
            <ac:spMk id="2" creationId="{57C81381-F4FA-2E97-5749-156C828C4E0F}"/>
          </ac:spMkLst>
        </pc:spChg>
      </pc:sldChg>
    </pc:docChg>
  </pc:docChgLst>
  <pc:docChgLst>
    <pc:chgData name="Gość" providerId="Windows Live" clId="Web-{0B1D80C3-892B-6389-0611-F4D5549686EA}"/>
    <pc:docChg chg="modSld">
      <pc:chgData name="Gość" userId="" providerId="Windows Live" clId="Web-{0B1D80C3-892B-6389-0611-F4D5549686EA}" dt="2025-06-12T11:40:19.544" v="118" actId="20577"/>
      <pc:docMkLst>
        <pc:docMk/>
      </pc:docMkLst>
      <pc:sldChg chg="modSp">
        <pc:chgData name="Gość" userId="" providerId="Windows Live" clId="Web-{0B1D80C3-892B-6389-0611-F4D5549686EA}" dt="2025-06-12T11:39:49.059" v="104" actId="20577"/>
        <pc:sldMkLst>
          <pc:docMk/>
          <pc:sldMk cId="568234764" sldId="268"/>
        </pc:sldMkLst>
        <pc:spChg chg="mod">
          <ac:chgData name="Gość" userId="" providerId="Windows Live" clId="Web-{0B1D80C3-892B-6389-0611-F4D5549686EA}" dt="2025-06-12T11:39:49.059" v="104" actId="20577"/>
          <ac:spMkLst>
            <pc:docMk/>
            <pc:sldMk cId="568234764" sldId="268"/>
            <ac:spMk id="101" creationId="{A5E329D9-B643-3516-5199-37F599DF77B9}"/>
          </ac:spMkLst>
        </pc:spChg>
      </pc:sldChg>
      <pc:sldChg chg="modSp">
        <pc:chgData name="Gość" userId="" providerId="Windows Live" clId="Web-{0B1D80C3-892B-6389-0611-F4D5549686EA}" dt="2025-06-12T11:40:19.544" v="118" actId="20577"/>
        <pc:sldMkLst>
          <pc:docMk/>
          <pc:sldMk cId="784677021" sldId="281"/>
        </pc:sldMkLst>
        <pc:spChg chg="mod">
          <ac:chgData name="Gość" userId="" providerId="Windows Live" clId="Web-{0B1D80C3-892B-6389-0611-F4D5549686EA}" dt="2025-06-12T11:40:19.544" v="118" actId="20577"/>
          <ac:spMkLst>
            <pc:docMk/>
            <pc:sldMk cId="784677021" sldId="281"/>
            <ac:spMk id="101" creationId="{EA5EBFD9-1855-DAF3-4FB8-8DEA04E937F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4302231" cy="34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697" y="1"/>
            <a:ext cx="4302231" cy="34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56612"/>
            <a:ext cx="4302231" cy="34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697" y="6456612"/>
            <a:ext cx="4302231" cy="34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47EC23E6-EEFF-770B-88E2-6C62BF788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6E76D54F-D71A-91A2-8210-24562AD0BB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AD5E50C0-FD67-1E3E-1DED-2D5FA8EB10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6808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C7293143-B8D1-31CE-8246-623366D95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7BCBA7E7-E4C0-D9EF-58DB-479998B55C6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55C274A1-F31F-50BA-B917-E5EA5A5D5E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9038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8595E816-E82A-6CB8-43A4-58596743E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03819640-EB07-5278-414B-39FF9B3119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19BF85F6-8053-8050-27E8-F44914476D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4067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41A34DF3-DC9C-C714-C71F-D181E4DAF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1624D4C1-B6F1-1BB2-563C-573187B7FB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5484F910-658C-846A-781F-B76C2219F2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0211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B8F7CDC1-F81A-DA36-16C4-CE2D1C764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743BB14C-D97B-1586-083F-5480615523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9B682168-711D-246F-1807-1301AD36F7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8995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9A1068FA-9C5A-3354-46AB-E45246540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17DB8419-3707-F576-B475-59F1F71444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EB652BF5-8529-95F1-63F3-5480D64F7C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18541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D371D74-CCCF-71C1-9670-CA3C45D0F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5A44D8B9-C743-FFB6-B5F9-E27ACA9B0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504566B2-1A05-433C-EDFF-0CD3BEFD25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3075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85AADB36-C8F3-C386-A748-E2EDD7339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DD9C2964-11BC-0531-0055-FE1295AD4A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53544771-E560-AC4B-F3DB-E15E4C9287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19437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10019B26-AD5E-4A87-312F-DCF21F39A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72815B4F-49A5-6A19-949F-F5595DBC42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34E9ED9A-0B26-945C-EF9F-B00956C6C9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78494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576E6681-BAA7-46ED-8FFB-8C3B84425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74EAC80D-4DB8-1E16-8205-3E25344F26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00C73D0B-A7CA-B85A-A99E-C884189130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7027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5F87A83E-91FB-37BC-303F-B6A39F207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9D696C76-A40D-E74B-90DC-C089CC7E94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233EDD54-B8F9-28D4-E7F5-D1E617D074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1360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A72E68F8-54B4-50FB-6831-26AE5878B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26BC8675-E93C-5894-2764-E1601C690B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B4B29E50-1FD8-3614-57E1-AE0DBE8779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40328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7267DA64-274F-4541-2C05-31355B419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922E8C30-21F1-70F9-D807-4CBE1B9C2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095E0F66-B113-5917-44EF-39C4F9DD8F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46943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89F292D1-A7C9-5234-8B61-FF39E72D3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ED4D8D97-48CF-A321-B891-E0F5C65CEC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899F5AC2-D55F-F2AF-1CCD-3E167FA0A7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55940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A34F4970-5429-BD3D-83BF-A5729B4A1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13473DB7-4D0C-8183-6451-F30EC4793A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0DCABD95-5299-E3E5-B606-AAC483AA2E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76566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71F7128E-5CA4-1E2E-7817-36C7881CE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BB319BE4-AC34-CEA6-D542-0897C7DE46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AF7C6015-5895-315A-367B-9EFF72CB96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27489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923954C0-2E59-BFF3-ACB2-C69FA7DF6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F3186717-27A6-E9C2-FAFE-10EB0D3BA0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54FA28AB-924C-6558-D8D5-9281B312AA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16470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49FA3563-F2F6-BE68-4675-BF5D5989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979E78A2-A5B0-48A2-E082-F7F74CD93B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D22FE3DF-C2AE-5683-6C2B-DF163C4967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50587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3418709-7F21-90AA-B8D8-BEFFBC9E1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55A86D48-42FC-A575-8671-1D1C6375C9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622BCDF7-053D-E407-B309-A29CBAA984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58454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9CA02E3B-9FCC-0D83-9271-9CC19F0EF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5AC140D5-C4D4-17C3-251A-5D8B86D226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F165DC38-3582-6EBD-780A-30D4326C04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89828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65EE3B25-89C9-4052-DFF8-EE65E951C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846AFCAE-1E35-FC88-1097-C750C0CA38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7BAA6AD5-691C-AD39-A033-040F1734C0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61435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CF4485D1-4BA6-E894-4F62-F41ED0552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8947127A-90D8-5F6F-1888-EF6D1FA085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C43F989A-84A5-9B98-B13E-1275F2B5B1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22518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BA78EF7C-EEF3-794F-C05F-8D80DC289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DCEC6E96-E1C4-E3E5-913A-DD4033ACD9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0F0E3BD2-CF6C-EDD7-F66A-2294FB114D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59518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7F29F34E-14B5-1492-C713-117F8381C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5909380C-5AB4-985D-2EF6-C7F3A16EF7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EFCE1B0C-3599-FDBB-9A44-986AFD0240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70160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B6919162-F4E5-6D22-DA0A-E097FDECA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B00B0679-9112-9C39-6551-0F8C14AFBA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22A7E36C-ED32-3B83-A952-4A8B386658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07165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FF02C32F-4659-504C-5209-34F334FE4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BC07B138-4EF5-3CF5-A720-21C1A180AB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153DA351-26F0-8135-DD12-C5CD32F929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16951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13A22255-60DC-2CB7-8349-D775A25E4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5719A1B0-1B3C-1F1E-9333-593D38C2C6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581CBCBE-0CE0-B60E-2019-16A6C1CE44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69267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6B0D20A3-D0CA-6B02-748D-435508849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EA336AE2-C9F8-89E9-0DF9-5DEC24B0F4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F2D13236-9DE6-D8A9-C432-1B2BE09B93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71168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F64F0822-3865-55E9-2E49-BCF09DFF7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EABE7B61-85EA-C8FE-0D4E-AB2CCC8205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9D52A9E5-85AE-3E55-5891-ED38C48544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0471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tytułowy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681038" y="635636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281367" y="6356360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996113" y="635636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główek sekcji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675883" y="1709748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675883" y="4589473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98" lvl="0" indent="-22859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395" lvl="1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592" lvl="2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789" lvl="3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5987" lvl="4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185" lvl="5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381" lvl="6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579" lvl="7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776" lvl="8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681038" y="635636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281367" y="6356360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996113" y="635636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wa elementy zawartości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681042" y="365129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98" lvl="0" indent="-34289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95" lvl="1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92" lvl="2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89" lvl="3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87" lvl="4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85" lvl="5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81" lvl="6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79" lvl="7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776" lvl="8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98" lvl="0" indent="-34289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95" lvl="1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92" lvl="2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89" lvl="3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87" lvl="4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85" lvl="5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81" lvl="6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79" lvl="7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776" lvl="8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681038" y="635636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3281367" y="6356360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6996113" y="635636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ównanie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682331" y="365129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98" lvl="0" indent="-22859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95" lvl="1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592" lvl="2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789" lvl="3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987" lvl="4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185" lvl="5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381" lvl="6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579" lvl="7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776" lvl="8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98" lvl="0" indent="-34289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95" lvl="1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92" lvl="2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89" lvl="3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87" lvl="4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85" lvl="5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81" lvl="6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79" lvl="7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776" lvl="8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98" lvl="0" indent="-22859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95" lvl="1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592" lvl="2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789" lvl="3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987" lvl="4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185" lvl="5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381" lvl="6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579" lvl="7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776" lvl="8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98" lvl="0" indent="-34289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95" lvl="1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92" lvl="2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89" lvl="3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87" lvl="4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85" lvl="5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81" lvl="6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79" lvl="7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776" lvl="8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681038" y="635636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3281367" y="6356360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6996113" y="635636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681042" y="365129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681038" y="635636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281367" y="6356360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6996113" y="635636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sty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81038" y="635636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281367" y="6356360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996113" y="635636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awartość z podpisem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682332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4211340" y="987435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98" lvl="0" indent="-43179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395" lvl="1" indent="-4063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592" lvl="2" indent="-3809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789" lvl="3" indent="-355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5987" lvl="4" indent="-355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185" lvl="5" indent="-355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381" lvl="6" indent="-355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579" lvl="7" indent="-355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776" lvl="8" indent="-355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682332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98" lvl="0" indent="-22859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395" lvl="1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592" lvl="2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789" lvl="3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5987" lvl="4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185" lvl="5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381" lvl="6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579" lvl="7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776" lvl="8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81038" y="635636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281367" y="6356360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996113" y="635636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 z podpisem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682332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4211340" y="987435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l-PL"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682332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98" lvl="0" indent="-22859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395" lvl="1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592" lvl="2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789" lvl="3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5987" lvl="4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185" lvl="5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381" lvl="6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579" lvl="7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776" lvl="8" indent="-2285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81038" y="635636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281367" y="6356360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996113" y="635636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tekst pionowy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681042" y="365129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777333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98" lvl="0" indent="-34289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95" lvl="1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92" lvl="2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89" lvl="3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87" lvl="4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85" lvl="5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81" lvl="6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79" lvl="7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776" lvl="8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81038" y="635636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281367" y="6356360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996113" y="635636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pionowy i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5251054" y="2203058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917180" y="128988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98" lvl="0" indent="-34289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95" lvl="1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92" lvl="2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89" lvl="3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87" lvl="4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85" lvl="5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81" lvl="6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79" lvl="7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776" lvl="8" indent="-34289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81038" y="635636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281367" y="6356360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996113" y="635636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81042" y="365129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81042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81038" y="635636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281367" y="6356360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996113" y="635636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2">
            <a:extLst>
              <a:ext uri="{FF2B5EF4-FFF2-40B4-BE49-F238E27FC236}">
                <a16:creationId xmlns:a16="http://schemas.microsoft.com/office/drawing/2014/main" id="{1BA04A41-50C3-CD1D-5F4E-852355E7FDF2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89299"/>
            <a:ext cx="9905188" cy="76372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90F522-BDD2-9A05-27D3-D0B4E1C03E5D}"/>
              </a:ext>
            </a:extLst>
          </p:cNvPr>
          <p:cNvSpPr txBox="1"/>
          <p:nvPr/>
        </p:nvSpPr>
        <p:spPr>
          <a:xfrm>
            <a:off x="0" y="2052365"/>
            <a:ext cx="9906000" cy="25853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l-PL" sz="5400" b="1" i="0" dirty="0">
                <a:solidFill>
                  <a:schemeClr val="bg1"/>
                </a:solidFill>
                <a:effectLst/>
                <a:latin typeface="Montserrat" panose="00000500000000000000" pitchFamily="2" charset="-18"/>
              </a:rPr>
              <a:t>Otwarte Posiedzenie</a:t>
            </a:r>
          </a:p>
          <a:p>
            <a:pPr algn="ctr"/>
            <a:r>
              <a:rPr lang="pl-PL" sz="5400" b="1" dirty="0">
                <a:solidFill>
                  <a:schemeClr val="bg1"/>
                </a:solidFill>
                <a:latin typeface="Montserrat" panose="00000500000000000000" pitchFamily="2" charset="-18"/>
              </a:rPr>
              <a:t>Wydziału Gier</a:t>
            </a:r>
          </a:p>
          <a:p>
            <a:pPr algn="ctr"/>
            <a:r>
              <a:rPr lang="pl-PL" sz="5400" b="1" dirty="0">
                <a:solidFill>
                  <a:schemeClr val="bg1"/>
                </a:solidFill>
                <a:latin typeface="Montserrat" panose="00000500000000000000" pitchFamily="2" charset="-18"/>
              </a:rPr>
              <a:t>Małopolskiego ZPN</a:t>
            </a:r>
          </a:p>
        </p:txBody>
      </p:sp>
    </p:spTree>
    <p:extLst>
      <p:ext uri="{BB962C8B-B14F-4D97-AF65-F5344CB8AC3E}">
        <p14:creationId xmlns:p14="http://schemas.microsoft.com/office/powerpoint/2010/main" val="3346813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47A70-53AE-A23B-385A-45662CCD3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2">
            <a:extLst>
              <a:ext uri="{FF2B5EF4-FFF2-40B4-BE49-F238E27FC236}">
                <a16:creationId xmlns:a16="http://schemas.microsoft.com/office/drawing/2014/main" id="{079C3671-6F0F-0496-5D19-C8FC52F6C650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905188" cy="76372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18FBD6-F1AF-90A3-97EE-38764D063056}"/>
              </a:ext>
            </a:extLst>
          </p:cNvPr>
          <p:cNvSpPr txBox="1"/>
          <p:nvPr/>
        </p:nvSpPr>
        <p:spPr>
          <a:xfrm>
            <a:off x="-317740" y="1431037"/>
            <a:ext cx="10541479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l-PL" sz="3600" b="1" dirty="0">
                <a:solidFill>
                  <a:schemeClr val="bg1"/>
                </a:solidFill>
                <a:latin typeface="Montserrat" panose="00000500000000000000" pitchFamily="2" charset="-18"/>
              </a:rPr>
              <a:t>Spotkanie z przedstawicielami             Komisji Gier Podokręgów Piłki Nożnej Małopolskiego ZPN</a:t>
            </a:r>
            <a:endParaRPr lang="pl-PL" sz="2800" b="1" dirty="0">
              <a:solidFill>
                <a:schemeClr val="bg1"/>
              </a:solidFill>
              <a:latin typeface="Montserrat" panose="00000500000000000000" pitchFamily="2" charset="-1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263E30-A349-11E9-34DF-974D6DAC48F3}"/>
              </a:ext>
            </a:extLst>
          </p:cNvPr>
          <p:cNvSpPr txBox="1"/>
          <p:nvPr/>
        </p:nvSpPr>
        <p:spPr>
          <a:xfrm>
            <a:off x="-159432" y="4363938"/>
            <a:ext cx="990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latin typeface="Montserrat" panose="00000500000000000000" pitchFamily="2" charset="-18"/>
              </a:rPr>
              <a:t>Miejsce: </a:t>
            </a:r>
            <a:r>
              <a:rPr lang="pl-PL" sz="2400" dirty="0">
                <a:solidFill>
                  <a:schemeClr val="bg1"/>
                </a:solidFill>
                <a:latin typeface="Montserrat" panose="00000500000000000000" pitchFamily="2" charset="-18"/>
              </a:rPr>
              <a:t>Siedziba Małopolskiego ZPN, ul. Solskiego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F66868-2B78-7B78-0943-440078550D69}"/>
              </a:ext>
            </a:extLst>
          </p:cNvPr>
          <p:cNvSpPr txBox="1"/>
          <p:nvPr/>
        </p:nvSpPr>
        <p:spPr>
          <a:xfrm>
            <a:off x="-159432" y="5127015"/>
            <a:ext cx="9793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latin typeface="Montserrat" panose="00000500000000000000" pitchFamily="2" charset="-18"/>
              </a:rPr>
              <a:t>Data: </a:t>
            </a:r>
            <a:r>
              <a:rPr lang="pl-PL" sz="2400" dirty="0">
                <a:solidFill>
                  <a:schemeClr val="bg1"/>
                </a:solidFill>
                <a:latin typeface="Montserrat" panose="00000500000000000000" pitchFamily="2" charset="-18"/>
              </a:rPr>
              <a:t>12 lutego 2026 roku, czwartek, godz. 11:00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C49E9204-0A5D-8757-470B-54CD4F463299}"/>
              </a:ext>
            </a:extLst>
          </p:cNvPr>
          <p:cNvSpPr txBox="1"/>
          <p:nvPr/>
        </p:nvSpPr>
        <p:spPr>
          <a:xfrm>
            <a:off x="-102955" y="5769748"/>
            <a:ext cx="9793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latin typeface="Montserrat" panose="00000500000000000000" pitchFamily="2" charset="-18"/>
              </a:rPr>
              <a:t>Forma: </a:t>
            </a:r>
            <a:r>
              <a:rPr lang="pl-PL" sz="2400" dirty="0">
                <a:solidFill>
                  <a:schemeClr val="bg1"/>
                </a:solidFill>
                <a:latin typeface="Montserrat" panose="00000500000000000000" pitchFamily="2" charset="-18"/>
              </a:rPr>
              <a:t>Hybrydowa </a:t>
            </a:r>
          </a:p>
        </p:txBody>
      </p:sp>
    </p:spTree>
    <p:extLst>
      <p:ext uri="{BB962C8B-B14F-4D97-AF65-F5344CB8AC3E}">
        <p14:creationId xmlns:p14="http://schemas.microsoft.com/office/powerpoint/2010/main" val="1610192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360AC970-A5E8-B1FA-0486-BDE56E277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54122272-56EC-C3E0-CDF1-3BE6A87A0CE6}"/>
              </a:ext>
            </a:extLst>
          </p:cNvPr>
          <p:cNvSpPr/>
          <p:nvPr/>
        </p:nvSpPr>
        <p:spPr>
          <a:xfrm>
            <a:off x="1454147" y="-1"/>
            <a:ext cx="8451851" cy="1144689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b="1" cap="small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2400" b="1" cap="small" dirty="0">
                <a:solidFill>
                  <a:schemeClr val="bg1"/>
                </a:solidFill>
                <a:latin typeface="Montserrat" panose="00000500000000000000" pitchFamily="2" charset="-18"/>
              </a:rPr>
              <a:t>Plan otwartego posiedzenia Wydziału Gier Małopolskiego ZPN – 12.02.2026</a:t>
            </a:r>
          </a:p>
          <a:p>
            <a:pPr algn="ctr"/>
            <a:r>
              <a:rPr lang="pl-PL" sz="1600" b="1" dirty="0">
                <a:solidFill>
                  <a:schemeClr val="bg1"/>
                </a:solidFill>
                <a:latin typeface="Montserrat" panose="00000500000000000000" pitchFamily="2" charset="-18"/>
              </a:rPr>
              <a:t> </a:t>
            </a:r>
            <a:endParaRPr sz="1600" b="1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4FE078B9-78B5-D3C6-B36B-419567E2ED46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48591E81-C218-BA93-A433-C672D11923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5879" y="2823099"/>
            <a:ext cx="8430121" cy="403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884937CD-F0BA-44D9-9BFF-56B6E87FFF5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0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>
            <a:extLst>
              <a:ext uri="{FF2B5EF4-FFF2-40B4-BE49-F238E27FC236}">
                <a16:creationId xmlns:a16="http://schemas.microsoft.com/office/drawing/2014/main" id="{EA5EBFD9-1855-DAF3-4FB8-8DEA04E937F6}"/>
              </a:ext>
            </a:extLst>
          </p:cNvPr>
          <p:cNvSpPr txBox="1"/>
          <p:nvPr/>
        </p:nvSpPr>
        <p:spPr>
          <a:xfrm>
            <a:off x="1660749" y="1356992"/>
            <a:ext cx="7915121" cy="454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-228600" algn="just">
              <a:lnSpc>
                <a:spcPct val="115000"/>
              </a:lnSpc>
              <a:buFont typeface="+mj-lt"/>
              <a:buAutoNum type="arabicPeriod"/>
            </a:pPr>
            <a:endParaRPr lang="pl-PL" sz="1200" kern="100" dirty="0">
              <a:latin typeface="Montserrat" panose="00000500000000000000" pitchFamily="2" charset="-18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A18F6518-5050-09CD-601C-9432B2DD257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C13D691-6412-7A3C-B770-F455D4125488}"/>
              </a:ext>
            </a:extLst>
          </p:cNvPr>
          <p:cNvSpPr txBox="1"/>
          <p:nvPr/>
        </p:nvSpPr>
        <p:spPr>
          <a:xfrm>
            <a:off x="1722511" y="1329028"/>
            <a:ext cx="8059959" cy="5113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pl-PL" sz="22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Rozpoczęcie spotkania, przywitanie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pl-PL" sz="22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Tematy dotyczące działalności Komisji Gier</a:t>
            </a:r>
          </a:p>
          <a:p>
            <a:pPr lvl="3" algn="just">
              <a:lnSpc>
                <a:spcPct val="150000"/>
              </a:lnSpc>
            </a:pPr>
            <a:r>
              <a:rPr lang="pl-PL" sz="22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    - sprawy ogólne dotyczące rozgrywek ligowych</a:t>
            </a:r>
          </a:p>
          <a:p>
            <a:pPr lvl="3" algn="just">
              <a:lnSpc>
                <a:spcPct val="150000"/>
              </a:lnSpc>
            </a:pPr>
            <a:r>
              <a:rPr lang="pl-PL" sz="22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    - zmiany regulaminowe</a:t>
            </a:r>
          </a:p>
          <a:p>
            <a:pPr lvl="3" algn="just">
              <a:lnSpc>
                <a:spcPct val="150000"/>
              </a:lnSpc>
            </a:pPr>
            <a:r>
              <a:rPr lang="pl-PL" sz="22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    - schemat rozgrywkowy </a:t>
            </a:r>
          </a:p>
          <a:p>
            <a:pPr lvl="3" algn="just">
              <a:lnSpc>
                <a:spcPct val="150000"/>
              </a:lnSpc>
            </a:pPr>
            <a:r>
              <a:rPr lang="pl-PL" sz="22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    - powołanie lig „2014” D2</a:t>
            </a:r>
          </a:p>
          <a:p>
            <a:pPr lvl="3" algn="just">
              <a:lnSpc>
                <a:spcPct val="150000"/>
              </a:lnSpc>
            </a:pPr>
            <a:r>
              <a:rPr lang="pl-PL" sz="22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    - losowanie barażów o awans do Klas Okręgowych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pl-PL" sz="22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Szkolenie z zakresu systemu Extranet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pl-PL" sz="22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Dyskusja – Extranet, Regulamin itd.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pl-PL" sz="22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Zakończenie spotkania</a:t>
            </a:r>
          </a:p>
        </p:txBody>
      </p:sp>
    </p:spTree>
    <p:extLst>
      <p:ext uri="{BB962C8B-B14F-4D97-AF65-F5344CB8AC3E}">
        <p14:creationId xmlns:p14="http://schemas.microsoft.com/office/powerpoint/2010/main" val="784677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D4C42-4597-368B-310D-A3FF8BEB2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2">
            <a:extLst>
              <a:ext uri="{FF2B5EF4-FFF2-40B4-BE49-F238E27FC236}">
                <a16:creationId xmlns:a16="http://schemas.microsoft.com/office/drawing/2014/main" id="{2E5DF692-02F2-CD3A-B00D-478117F31BAC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905188" cy="76372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48642C-B54E-3B01-DED7-8FD8223A4E4E}"/>
              </a:ext>
            </a:extLst>
          </p:cNvPr>
          <p:cNvSpPr txBox="1"/>
          <p:nvPr/>
        </p:nvSpPr>
        <p:spPr>
          <a:xfrm>
            <a:off x="802258" y="1536174"/>
            <a:ext cx="8566030" cy="37856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l-PL" sz="60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Sprawy Ogólne dotyczące Rozgrywek Ligowych w Małopolskim ZPN</a:t>
            </a:r>
          </a:p>
        </p:txBody>
      </p:sp>
    </p:spTree>
    <p:extLst>
      <p:ext uri="{BB962C8B-B14F-4D97-AF65-F5344CB8AC3E}">
        <p14:creationId xmlns:p14="http://schemas.microsoft.com/office/powerpoint/2010/main" val="2076717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C4E78EAA-E4A0-1BE3-43DB-3239B4FB5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BA53936F-D82C-0EC3-FC44-298FF0E3332C}"/>
              </a:ext>
            </a:extLst>
          </p:cNvPr>
          <p:cNvSpPr/>
          <p:nvPr/>
        </p:nvSpPr>
        <p:spPr>
          <a:xfrm>
            <a:off x="1454147" y="0"/>
            <a:ext cx="8451851" cy="941836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b="1" cap="small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3200" b="1" cap="small" dirty="0">
                <a:solidFill>
                  <a:schemeClr val="bg1"/>
                </a:solidFill>
                <a:latin typeface="Montserrat" panose="00000500000000000000" pitchFamily="2" charset="-18"/>
              </a:rPr>
              <a:t>Okres Transferowy – Zima 2026</a:t>
            </a:r>
          </a:p>
          <a:p>
            <a:pPr algn="ctr"/>
            <a:r>
              <a:rPr lang="pl-PL" sz="1600" b="1" dirty="0">
                <a:solidFill>
                  <a:schemeClr val="bg1"/>
                </a:solidFill>
                <a:latin typeface="Montserrat" panose="00000500000000000000" pitchFamily="2" charset="-18"/>
              </a:rPr>
              <a:t> </a:t>
            </a:r>
            <a:endParaRPr sz="1600" b="1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A7D3DB09-E4D3-6449-D39E-52D3EBD5BF6D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E0F8EB07-215C-677C-B51C-185D5B7163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5879" y="2823099"/>
            <a:ext cx="8430121" cy="403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98D36E2B-B46E-6B03-F3E4-F9AA32FC374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0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>
            <a:extLst>
              <a:ext uri="{FF2B5EF4-FFF2-40B4-BE49-F238E27FC236}">
                <a16:creationId xmlns:a16="http://schemas.microsoft.com/office/drawing/2014/main" id="{8B11285A-C7D9-9A40-C958-E1E6FE8C60F4}"/>
              </a:ext>
            </a:extLst>
          </p:cNvPr>
          <p:cNvSpPr txBox="1"/>
          <p:nvPr/>
        </p:nvSpPr>
        <p:spPr>
          <a:xfrm>
            <a:off x="1556264" y="941836"/>
            <a:ext cx="8247615" cy="4392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lnSpc>
                <a:spcPct val="130000"/>
              </a:lnSpc>
            </a:pPr>
            <a:r>
              <a:rPr lang="pl-PL" b="1" dirty="0">
                <a:latin typeface="Montserrat" panose="00000500000000000000" pitchFamily="2" charset="-18"/>
              </a:rPr>
              <a:t>1. Rozgrywki mężczyzn</a:t>
            </a:r>
            <a:endParaRPr lang="pl-PL" dirty="0">
              <a:latin typeface="Montserrat" panose="00000500000000000000" pitchFamily="2" charset="-18"/>
            </a:endParaRPr>
          </a:p>
          <a:p>
            <a:pPr algn="just">
              <a:lnSpc>
                <a:spcPct val="130000"/>
              </a:lnSpc>
            </a:pPr>
            <a:r>
              <a:rPr lang="pl-PL" dirty="0">
                <a:latin typeface="Montserrat" panose="00000500000000000000" pitchFamily="2" charset="-18"/>
              </a:rPr>
              <a:t>Zimowy okres transferowy dla klubów uczestniczących w rozgrywkach: </a:t>
            </a:r>
          </a:p>
          <a:p>
            <a:pPr algn="just">
              <a:lnSpc>
                <a:spcPct val="130000"/>
              </a:lnSpc>
            </a:pPr>
            <a:r>
              <a:rPr lang="pl-PL" dirty="0">
                <a:latin typeface="Montserrat" panose="00000500000000000000" pitchFamily="2" charset="-18"/>
              </a:rPr>
              <a:t>PKO BP Ekstraklasy, </a:t>
            </a:r>
            <a:r>
              <a:rPr lang="pl-PL" dirty="0" err="1">
                <a:latin typeface="Montserrat" panose="00000500000000000000" pitchFamily="2" charset="-18"/>
              </a:rPr>
              <a:t>Betclic</a:t>
            </a:r>
            <a:r>
              <a:rPr lang="pl-PL" dirty="0">
                <a:latin typeface="Montserrat" panose="00000500000000000000" pitchFamily="2" charset="-18"/>
              </a:rPr>
              <a:t> 1. Ligi, </a:t>
            </a:r>
            <a:r>
              <a:rPr lang="pl-PL" dirty="0" err="1">
                <a:latin typeface="Montserrat" panose="00000500000000000000" pitchFamily="2" charset="-18"/>
              </a:rPr>
              <a:t>Betclic</a:t>
            </a:r>
            <a:r>
              <a:rPr lang="pl-PL" dirty="0">
                <a:latin typeface="Montserrat" panose="00000500000000000000" pitchFamily="2" charset="-18"/>
              </a:rPr>
              <a:t> 2. Ligi</a:t>
            </a:r>
          </a:p>
          <a:p>
            <a:pPr algn="just">
              <a:lnSpc>
                <a:spcPct val="130000"/>
              </a:lnSpc>
            </a:pPr>
            <a:r>
              <a:rPr lang="pl-PL" dirty="0">
                <a:latin typeface="Montserrat" panose="00000500000000000000" pitchFamily="2" charset="-18"/>
              </a:rPr>
              <a:t>rozpocznie się </a:t>
            </a:r>
            <a:r>
              <a:rPr lang="pl-PL" b="1" dirty="0">
                <a:latin typeface="Montserrat" panose="00000500000000000000" pitchFamily="2" charset="-18"/>
              </a:rPr>
              <a:t>26 stycznia 2026 r. (poniedziałek)</a:t>
            </a:r>
            <a:r>
              <a:rPr lang="pl-PL" dirty="0">
                <a:latin typeface="Montserrat" panose="00000500000000000000" pitchFamily="2" charset="-18"/>
              </a:rPr>
              <a:t> i zakończy </a:t>
            </a:r>
            <a:r>
              <a:rPr lang="pl-PL" b="1" dirty="0">
                <a:latin typeface="Montserrat" panose="00000500000000000000" pitchFamily="2" charset="-18"/>
              </a:rPr>
              <a:t>25 lutego 2026 r. (środa)</a:t>
            </a:r>
            <a:r>
              <a:rPr lang="pl-PL" dirty="0">
                <a:latin typeface="Montserrat" panose="00000500000000000000" pitchFamily="2" charset="-18"/>
              </a:rPr>
              <a:t>.</a:t>
            </a:r>
          </a:p>
          <a:p>
            <a:pPr algn="just">
              <a:lnSpc>
                <a:spcPct val="130000"/>
              </a:lnSpc>
            </a:pPr>
            <a:endParaRPr lang="pl-PL" sz="600" dirty="0">
              <a:latin typeface="Montserrat" panose="00000500000000000000" pitchFamily="2" charset="-18"/>
            </a:endParaRPr>
          </a:p>
          <a:p>
            <a:pPr algn="just">
              <a:lnSpc>
                <a:spcPct val="130000"/>
              </a:lnSpc>
            </a:pPr>
            <a:r>
              <a:rPr lang="pl-PL" b="1" dirty="0">
                <a:latin typeface="Montserrat" panose="00000500000000000000" pitchFamily="2" charset="-18"/>
              </a:rPr>
              <a:t>2. Rozgrywki kobiet</a:t>
            </a:r>
            <a:endParaRPr lang="pl-PL" dirty="0">
              <a:latin typeface="Montserrat" panose="00000500000000000000" pitchFamily="2" charset="-18"/>
            </a:endParaRPr>
          </a:p>
          <a:p>
            <a:pPr algn="just">
              <a:lnSpc>
                <a:spcPct val="130000"/>
              </a:lnSpc>
            </a:pPr>
            <a:r>
              <a:rPr lang="pl-PL" dirty="0">
                <a:latin typeface="Montserrat" panose="00000500000000000000" pitchFamily="2" charset="-18"/>
              </a:rPr>
              <a:t>Zimowy okres transferowy dla klubów biorących udział w rozgrywkach:</a:t>
            </a:r>
          </a:p>
          <a:p>
            <a:pPr algn="just">
              <a:lnSpc>
                <a:spcPct val="130000"/>
              </a:lnSpc>
            </a:pPr>
            <a:r>
              <a:rPr lang="pl-PL" dirty="0">
                <a:latin typeface="Montserrat" panose="00000500000000000000" pitchFamily="2" charset="-18"/>
              </a:rPr>
              <a:t>Orlen Ekstraligi, Orlen 1. Ligi, 2. Ligi kobiet</a:t>
            </a:r>
          </a:p>
          <a:p>
            <a:pPr algn="just">
              <a:lnSpc>
                <a:spcPct val="130000"/>
              </a:lnSpc>
            </a:pPr>
            <a:r>
              <a:rPr lang="pl-PL" dirty="0">
                <a:latin typeface="Montserrat" panose="00000500000000000000" pitchFamily="2" charset="-18"/>
              </a:rPr>
              <a:t>rozpocznie się </a:t>
            </a:r>
            <a:r>
              <a:rPr lang="pl-PL" b="1" dirty="0">
                <a:latin typeface="Montserrat" panose="00000500000000000000" pitchFamily="2" charset="-18"/>
              </a:rPr>
              <a:t>10 lutego 2026 r. (wtorek)</a:t>
            </a:r>
            <a:r>
              <a:rPr lang="pl-PL" dirty="0">
                <a:latin typeface="Montserrat" panose="00000500000000000000" pitchFamily="2" charset="-18"/>
              </a:rPr>
              <a:t> i zakończy </a:t>
            </a:r>
            <a:r>
              <a:rPr lang="pl-PL" b="1" dirty="0">
                <a:latin typeface="Montserrat" panose="00000500000000000000" pitchFamily="2" charset="-18"/>
              </a:rPr>
              <a:t>9 marca 2026 r. (poniedziałek)</a:t>
            </a:r>
            <a:r>
              <a:rPr lang="pl-PL" dirty="0">
                <a:latin typeface="Montserrat" panose="00000500000000000000" pitchFamily="2" charset="-18"/>
              </a:rPr>
              <a:t>.</a:t>
            </a:r>
          </a:p>
          <a:p>
            <a:pPr algn="just">
              <a:lnSpc>
                <a:spcPct val="130000"/>
              </a:lnSpc>
            </a:pPr>
            <a:endParaRPr lang="pl-PL" sz="600" dirty="0">
              <a:latin typeface="Montserrat" panose="00000500000000000000" pitchFamily="2" charset="-18"/>
            </a:endParaRPr>
          </a:p>
          <a:p>
            <a:pPr algn="just">
              <a:lnSpc>
                <a:spcPct val="130000"/>
              </a:lnSpc>
            </a:pPr>
            <a:r>
              <a:rPr lang="pl-PL" sz="1600" b="1" dirty="0">
                <a:latin typeface="Montserrat" panose="00000500000000000000" pitchFamily="2" charset="-18"/>
              </a:rPr>
              <a:t>3. Centralne ligi oraz niższe klasy rozgrywkowe</a:t>
            </a:r>
            <a:endParaRPr lang="pl-PL" sz="1600" dirty="0">
              <a:latin typeface="Montserrat" panose="00000500000000000000" pitchFamily="2" charset="-18"/>
            </a:endParaRPr>
          </a:p>
          <a:p>
            <a:pPr algn="just">
              <a:lnSpc>
                <a:spcPct val="130000"/>
              </a:lnSpc>
            </a:pPr>
            <a:r>
              <a:rPr lang="pl-PL" dirty="0">
                <a:latin typeface="Montserrat" panose="00000500000000000000" pitchFamily="2" charset="-18"/>
              </a:rPr>
              <a:t>Zmiana przynależności klubowej zawodników do klubów uczestniczących w rozgrywkach: </a:t>
            </a:r>
          </a:p>
          <a:p>
            <a:pPr algn="just">
              <a:lnSpc>
                <a:spcPct val="130000"/>
              </a:lnSpc>
            </a:pPr>
            <a:r>
              <a:rPr lang="pl-PL" sz="1600" b="1" dirty="0">
                <a:latin typeface="Montserrat" panose="00000500000000000000" pitchFamily="2" charset="-18"/>
              </a:rPr>
              <a:t>Centralnej Ligi Juniorów, Centralnej Ligi Juniorek, III ligi oraz niższych klas rozgrywkowych, III ligi oraz niższych klas rozgrywkowych kobiet, a także zawodników do lat 16 może nastąpić w zimowym okresie transferowym, tj. </a:t>
            </a:r>
            <a:r>
              <a:rPr lang="pl-PL" sz="1600" b="1" u="sng" dirty="0">
                <a:latin typeface="Montserrat" panose="00000500000000000000" pitchFamily="2" charset="-18"/>
              </a:rPr>
              <a:t>od 1 lutego 2026 r. do dnia rozpoczęcia rozgrywek rundy wiosennej w klasie rozgrywkowej, do której zawodnik zostaje uprawniony.</a:t>
            </a:r>
          </a:p>
          <a:p>
            <a:pPr algn="just">
              <a:lnSpc>
                <a:spcPct val="130000"/>
              </a:lnSpc>
            </a:pPr>
            <a:endParaRPr lang="pl-PL" sz="600" u="sng" dirty="0">
              <a:latin typeface="Montserrat" panose="00000500000000000000" pitchFamily="2" charset="-18"/>
            </a:endParaRPr>
          </a:p>
          <a:p>
            <a:pPr algn="just">
              <a:lnSpc>
                <a:spcPct val="130000"/>
              </a:lnSpc>
            </a:pPr>
            <a:r>
              <a:rPr lang="pl-PL" b="1" dirty="0">
                <a:latin typeface="Montserrat" panose="00000500000000000000" pitchFamily="2" charset="-18"/>
              </a:rPr>
              <a:t>4. Zawodnicy pozyskiwani z klubów zagranicznych</a:t>
            </a:r>
            <a:endParaRPr lang="pl-PL" dirty="0">
              <a:latin typeface="Montserrat" panose="00000500000000000000" pitchFamily="2" charset="-18"/>
            </a:endParaRPr>
          </a:p>
          <a:p>
            <a:pPr algn="just">
              <a:lnSpc>
                <a:spcPct val="130000"/>
              </a:lnSpc>
            </a:pPr>
            <a:r>
              <a:rPr lang="pl-PL" dirty="0">
                <a:latin typeface="Montserrat" panose="00000500000000000000" pitchFamily="2" charset="-18"/>
              </a:rPr>
              <a:t>Zimowy okres transferowy dla zawodników pozyskiwanych z klubów zagranicznych przypada na okres od </a:t>
            </a:r>
            <a:r>
              <a:rPr lang="pl-PL" b="1" dirty="0">
                <a:latin typeface="Montserrat" panose="00000500000000000000" pitchFamily="2" charset="-18"/>
              </a:rPr>
              <a:t>26 stycznia 2026 r. (poniedziałek)</a:t>
            </a:r>
            <a:r>
              <a:rPr lang="pl-PL" dirty="0">
                <a:latin typeface="Montserrat" panose="00000500000000000000" pitchFamily="2" charset="-18"/>
              </a:rPr>
              <a:t> do </a:t>
            </a:r>
            <a:r>
              <a:rPr lang="pl-PL" b="1" dirty="0">
                <a:latin typeface="Montserrat" panose="00000500000000000000" pitchFamily="2" charset="-18"/>
              </a:rPr>
              <a:t>25 lutego 2026 r. (środa)</a:t>
            </a:r>
            <a:r>
              <a:rPr lang="pl-PL" dirty="0">
                <a:latin typeface="Montserrat" panose="00000500000000000000" pitchFamily="2" charset="-1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pl-PL" sz="1600" b="1" kern="100" cap="small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816659FB-FFA5-8FBE-71D5-425095DD0CC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084898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07CEC5A6-906F-7FEB-8A76-F13CEF2AC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A1BB1DB6-89F0-2AF6-3708-4C5AA01D0A3A}"/>
              </a:ext>
            </a:extLst>
          </p:cNvPr>
          <p:cNvSpPr/>
          <p:nvPr/>
        </p:nvSpPr>
        <p:spPr>
          <a:xfrm>
            <a:off x="1454147" y="0"/>
            <a:ext cx="8451851" cy="941836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b="1" cap="small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2800" b="1" cap="small" dirty="0">
                <a:solidFill>
                  <a:schemeClr val="bg1"/>
                </a:solidFill>
                <a:latin typeface="Montserrat" panose="00000500000000000000" pitchFamily="2" charset="-18"/>
              </a:rPr>
              <a:t>Uprawnienia - </a:t>
            </a:r>
            <a:r>
              <a:rPr lang="pl-PL" sz="2400" b="1" cap="small" dirty="0">
                <a:solidFill>
                  <a:schemeClr val="bg1"/>
                </a:solidFill>
                <a:latin typeface="Montserrat" panose="00000500000000000000" pitchFamily="2" charset="-18"/>
              </a:rPr>
              <a:t>Zgody na grę w starszym roczniku</a:t>
            </a:r>
          </a:p>
          <a:p>
            <a:pPr algn="ctr"/>
            <a:r>
              <a:rPr lang="pl-PL" sz="1600" b="1" dirty="0">
                <a:solidFill>
                  <a:schemeClr val="bg1"/>
                </a:solidFill>
                <a:latin typeface="Montserrat" panose="00000500000000000000" pitchFamily="2" charset="-18"/>
              </a:rPr>
              <a:t> </a:t>
            </a:r>
            <a:endParaRPr sz="1600" b="1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80AC2C77-1B6B-1EE1-B8DF-3315E84ECCEE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D0B7A668-DE7A-F02B-633A-A88BFF78D0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5879" y="2823099"/>
            <a:ext cx="8430121" cy="403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1BAAF712-D63C-9DBE-5ABB-0C207D90873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0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>
            <a:extLst>
              <a:ext uri="{FF2B5EF4-FFF2-40B4-BE49-F238E27FC236}">
                <a16:creationId xmlns:a16="http://schemas.microsoft.com/office/drawing/2014/main" id="{B98D0C29-E4D2-3D57-39CF-F4800C773602}"/>
              </a:ext>
            </a:extLst>
          </p:cNvPr>
          <p:cNvSpPr txBox="1"/>
          <p:nvPr/>
        </p:nvSpPr>
        <p:spPr>
          <a:xfrm>
            <a:off x="1525909" y="941836"/>
            <a:ext cx="8251124" cy="4409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l-PL" sz="1600" b="1" dirty="0">
                <a:latin typeface="Montserrat" panose="00000500000000000000" pitchFamily="2" charset="-18"/>
              </a:rPr>
              <a:t>Pełna dokumentacja medyczna, określająca zgodę na grę w rozgrywkach seniorskich poszczególnego zawodnika nieletniego, z odpowiednimi adnotacjami, musi zostać zawarta jako załącznik do uprawnień zawodnika w systemie Extranet. </a:t>
            </a:r>
          </a:p>
          <a:p>
            <a:pPr algn="just">
              <a:lnSpc>
                <a:spcPct val="150000"/>
              </a:lnSpc>
            </a:pPr>
            <a:endParaRPr lang="pl-PL" sz="1600" b="1" dirty="0">
              <a:latin typeface="Montserrat" panose="00000500000000000000" pitchFamily="2" charset="-18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sz="1600" b="1" dirty="0">
              <a:latin typeface="Montserrat" panose="00000500000000000000" pitchFamily="2" charset="-18"/>
            </a:endParaRPr>
          </a:p>
        </p:txBody>
      </p:sp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00402B1B-F0B3-40EE-7B90-690C1908D01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1EBA2C0C-21C8-A754-5E51-DC81DB1F90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965963"/>
              </p:ext>
            </p:extLst>
          </p:nvPr>
        </p:nvGraphicFramePr>
        <p:xfrm>
          <a:off x="1554510" y="2681097"/>
          <a:ext cx="8251124" cy="3633568"/>
        </p:xfrm>
        <a:graphic>
          <a:graphicData uri="http://schemas.openxmlformats.org/drawingml/2006/table">
            <a:tbl>
              <a:tblPr firstRow="1" bandRow="1">
                <a:tableStyleId>{DF0E6C52-6417-4D4A-8C14-C7022C6EB709}</a:tableStyleId>
              </a:tblPr>
              <a:tblGrid>
                <a:gridCol w="1878803">
                  <a:extLst>
                    <a:ext uri="{9D8B030D-6E8A-4147-A177-3AD203B41FA5}">
                      <a16:colId xmlns:a16="http://schemas.microsoft.com/office/drawing/2014/main" val="3595705145"/>
                    </a:ext>
                  </a:extLst>
                </a:gridCol>
                <a:gridCol w="1319842">
                  <a:extLst>
                    <a:ext uri="{9D8B030D-6E8A-4147-A177-3AD203B41FA5}">
                      <a16:colId xmlns:a16="http://schemas.microsoft.com/office/drawing/2014/main" val="1740154417"/>
                    </a:ext>
                  </a:extLst>
                </a:gridCol>
                <a:gridCol w="2518913">
                  <a:extLst>
                    <a:ext uri="{9D8B030D-6E8A-4147-A177-3AD203B41FA5}">
                      <a16:colId xmlns:a16="http://schemas.microsoft.com/office/drawing/2014/main" val="68450762"/>
                    </a:ext>
                  </a:extLst>
                </a:gridCol>
                <a:gridCol w="2533566">
                  <a:extLst>
                    <a:ext uri="{9D8B030D-6E8A-4147-A177-3AD203B41FA5}">
                      <a16:colId xmlns:a16="http://schemas.microsoft.com/office/drawing/2014/main" val="3792674817"/>
                    </a:ext>
                  </a:extLst>
                </a:gridCol>
              </a:tblGrid>
              <a:tr h="516564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Kategoria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Roczniki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Roczniki z dodatkową zgodą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Uwagi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810950"/>
                  </a:ext>
                </a:extLst>
              </a:tr>
              <a:tr h="516564"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SENIOR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16 lat + 1 dzień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>
                          <a:solidFill>
                            <a:srgbClr val="FF0000"/>
                          </a:solidFill>
                        </a:rPr>
                        <a:t>15 lat + 1 dzień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Zgoda lekarza medycyny sportowej na grę w seniorach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645729"/>
                  </a:ext>
                </a:extLst>
              </a:tr>
              <a:tr h="516564"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JUNIOR STARSZY 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2007 –             16 lat + 1 dzień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solidFill>
                            <a:schemeClr val="tx1"/>
                          </a:solidFill>
                        </a:rPr>
                        <a:t>15 lat + 1 dzień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Zgoda lekarza na grę w starszym roczniku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151876"/>
                  </a:ext>
                </a:extLst>
              </a:tr>
              <a:tr h="526204"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JUNIOR MŁODSZY 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2009, 2010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2011, 2012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l-PL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Arial"/>
                        </a:rPr>
                        <a:t>Zgoda lekarza na grę w starszym roczniku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365032"/>
                  </a:ext>
                </a:extLst>
              </a:tr>
              <a:tr h="516564"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JUNIOR MŁODSZY 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2011, 2012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l-PL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Arial"/>
                        </a:rPr>
                        <a:t>Zgoda lekarza na grę w starszym roczniku</a:t>
                      </a:r>
                      <a:endParaRPr kumimoji="0" lang="pl-PL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832838"/>
                  </a:ext>
                </a:extLst>
              </a:tr>
              <a:tr h="516564"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TRAMPKARZ 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2011, 2012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2013, 2014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l-PL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Arial"/>
                        </a:rPr>
                        <a:t>Zgoda lekarza na grę w starszym roczniku</a:t>
                      </a:r>
                      <a:endParaRPr kumimoji="0" lang="pl-PL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815030"/>
                  </a:ext>
                </a:extLst>
              </a:tr>
              <a:tr h="516564"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TRAMPKARZ 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2013, 2014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l-PL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Arial"/>
                        </a:rPr>
                        <a:t>Zgoda lekarza na grę w starszym roczniku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997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3762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04BD7B14-41DC-226F-04F7-3E5DD87B3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A991280D-F8C0-98C6-AAEC-18C351B8D166}"/>
              </a:ext>
            </a:extLst>
          </p:cNvPr>
          <p:cNvSpPr/>
          <p:nvPr/>
        </p:nvSpPr>
        <p:spPr>
          <a:xfrm>
            <a:off x="1454147" y="0"/>
            <a:ext cx="8451851" cy="941836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b="1" cap="small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3200" b="1" cap="small" dirty="0">
                <a:solidFill>
                  <a:schemeClr val="bg1"/>
                </a:solidFill>
                <a:latin typeface="Montserrat" panose="00000500000000000000" pitchFamily="2" charset="-18"/>
              </a:rPr>
              <a:t>Uprawnienia - </a:t>
            </a:r>
            <a:r>
              <a:rPr lang="pl-PL" sz="2400" b="1" cap="small" dirty="0">
                <a:solidFill>
                  <a:schemeClr val="bg1"/>
                </a:solidFill>
                <a:latin typeface="Montserrat" panose="00000500000000000000" pitchFamily="2" charset="-18"/>
              </a:rPr>
              <a:t>Zgody na grę w starszym roczniku</a:t>
            </a:r>
          </a:p>
          <a:p>
            <a:pPr algn="ctr"/>
            <a:r>
              <a:rPr lang="pl-PL" sz="1600" b="1" dirty="0">
                <a:solidFill>
                  <a:schemeClr val="bg1"/>
                </a:solidFill>
                <a:latin typeface="Montserrat" panose="00000500000000000000" pitchFamily="2" charset="-18"/>
              </a:rPr>
              <a:t> </a:t>
            </a:r>
            <a:endParaRPr sz="1600" b="1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62D2F036-4074-094F-C1C8-E058AC00D582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D52BE3EF-3477-653C-4871-066E1ABF447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5879" y="2823099"/>
            <a:ext cx="8430121" cy="403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E12FF276-DC4F-D0DE-5912-5D006DF13D5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0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>
            <a:extLst>
              <a:ext uri="{FF2B5EF4-FFF2-40B4-BE49-F238E27FC236}">
                <a16:creationId xmlns:a16="http://schemas.microsoft.com/office/drawing/2014/main" id="{C09C809A-D039-8CB9-F225-B37C3192247E}"/>
              </a:ext>
            </a:extLst>
          </p:cNvPr>
          <p:cNvSpPr txBox="1"/>
          <p:nvPr/>
        </p:nvSpPr>
        <p:spPr>
          <a:xfrm>
            <a:off x="1525909" y="941836"/>
            <a:ext cx="8251124" cy="4409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l-PL" sz="1600" b="1" dirty="0">
                <a:latin typeface="Montserrat" panose="00000500000000000000" pitchFamily="2" charset="-18"/>
              </a:rPr>
              <a:t>Pełna dokumentacja medyczna, określająca zgodę na grę w rozgrywkach seniorskich poszczególnego zawodnika nieletniego, z odpowiednimi adnotacjami, musi zostać zawarta jako załącznik do uprawnień zawodnika w systemie Extranet. </a:t>
            </a:r>
          </a:p>
          <a:p>
            <a:pPr algn="just">
              <a:lnSpc>
                <a:spcPct val="150000"/>
              </a:lnSpc>
            </a:pPr>
            <a:endParaRPr lang="pl-PL" sz="1600" b="1" dirty="0">
              <a:latin typeface="Montserrat" panose="00000500000000000000" pitchFamily="2" charset="-18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sz="1600" b="1" dirty="0">
              <a:latin typeface="Montserrat" panose="00000500000000000000" pitchFamily="2" charset="-18"/>
            </a:endParaRPr>
          </a:p>
        </p:txBody>
      </p:sp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399889B9-13B5-7BE8-3786-4528882FABC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C9491457-BF81-DE3D-B86B-0229591A04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169067"/>
              </p:ext>
            </p:extLst>
          </p:nvPr>
        </p:nvGraphicFramePr>
        <p:xfrm>
          <a:off x="1525909" y="2594831"/>
          <a:ext cx="8251124" cy="3823222"/>
        </p:xfrm>
        <a:graphic>
          <a:graphicData uri="http://schemas.openxmlformats.org/drawingml/2006/table">
            <a:tbl>
              <a:tblPr firstRow="1" bandRow="1">
                <a:tableStyleId>{DF0E6C52-6417-4D4A-8C14-C7022C6EB709}</a:tableStyleId>
              </a:tblPr>
              <a:tblGrid>
                <a:gridCol w="1878803">
                  <a:extLst>
                    <a:ext uri="{9D8B030D-6E8A-4147-A177-3AD203B41FA5}">
                      <a16:colId xmlns:a16="http://schemas.microsoft.com/office/drawing/2014/main" val="3595705145"/>
                    </a:ext>
                  </a:extLst>
                </a:gridCol>
                <a:gridCol w="1319842">
                  <a:extLst>
                    <a:ext uri="{9D8B030D-6E8A-4147-A177-3AD203B41FA5}">
                      <a16:colId xmlns:a16="http://schemas.microsoft.com/office/drawing/2014/main" val="1740154417"/>
                    </a:ext>
                  </a:extLst>
                </a:gridCol>
                <a:gridCol w="2400865">
                  <a:extLst>
                    <a:ext uri="{9D8B030D-6E8A-4147-A177-3AD203B41FA5}">
                      <a16:colId xmlns:a16="http://schemas.microsoft.com/office/drawing/2014/main" val="68450762"/>
                    </a:ext>
                  </a:extLst>
                </a:gridCol>
                <a:gridCol w="2651614">
                  <a:extLst>
                    <a:ext uri="{9D8B030D-6E8A-4147-A177-3AD203B41FA5}">
                      <a16:colId xmlns:a16="http://schemas.microsoft.com/office/drawing/2014/main" val="3792674817"/>
                    </a:ext>
                  </a:extLst>
                </a:gridCol>
              </a:tblGrid>
              <a:tr h="664635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Kategoria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Roczniki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Roczniki z dodatkową zgodą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Uwagi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810950"/>
                  </a:ext>
                </a:extLst>
              </a:tr>
              <a:tr h="3925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b="1" dirty="0"/>
                        <a:t>MŁODZIK 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b="1" dirty="0"/>
                        <a:t>2013, 2014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b="1" dirty="0"/>
                        <a:t>2015, 2016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100" b="1" dirty="0"/>
                        <a:t>Zgoda lekarza na grę w starszym roczniku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674315"/>
                  </a:ext>
                </a:extLst>
              </a:tr>
              <a:tr h="3921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b="1" dirty="0"/>
                        <a:t>MŁODZIK 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b="1" dirty="0"/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b="1" dirty="0"/>
                        <a:t>2015, 2016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100" b="1" dirty="0"/>
                        <a:t>Zgoda lekarza na grę w starszym roczniku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40058"/>
                  </a:ext>
                </a:extLst>
              </a:tr>
              <a:tr h="3921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b="1" dirty="0"/>
                        <a:t>ORLIK 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b="1" dirty="0"/>
                        <a:t>2015, 2016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b="1" dirty="0"/>
                        <a:t>2017, 2018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l-PL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Arial"/>
                        </a:rPr>
                        <a:t>Zgoda lekarza na grę w starszym roczniku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645729"/>
                  </a:ext>
                </a:extLst>
              </a:tr>
              <a:tr h="4027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b="1" dirty="0"/>
                        <a:t>ORLIK 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b="1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b="1" dirty="0"/>
                        <a:t>2017, 2018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l-PL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Arial"/>
                        </a:rPr>
                        <a:t>Zgoda lekarza na grę w starszym roczniku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151876"/>
                  </a:ext>
                </a:extLst>
              </a:tr>
              <a:tr h="3921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b="1" dirty="0"/>
                        <a:t>ŻAK 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b="1" dirty="0"/>
                        <a:t>2017, 2018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b="1" dirty="0"/>
                        <a:t>2019, 2020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l-PL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Arial"/>
                        </a:rPr>
                        <a:t>Zgoda lekarza na grę w starszym roczniku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365032"/>
                  </a:ext>
                </a:extLst>
              </a:tr>
              <a:tr h="392170"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ŻAK F2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b="1" dirty="0"/>
                        <a:t>2019, 2020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l-PL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Arial"/>
                        </a:rPr>
                        <a:t>Zgoda lekarza na grę w starszym roczniku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832838"/>
                  </a:ext>
                </a:extLst>
              </a:tr>
              <a:tr h="392170"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SKRZAT G1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b="1" dirty="0"/>
                        <a:t>2019, 2020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l-PL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Arial"/>
                        </a:rPr>
                        <a:t>2021 nie może grać w G1 i G2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815030"/>
                  </a:ext>
                </a:extLst>
              </a:tr>
              <a:tr h="402474"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SKRZAT G2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l-PL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Arial"/>
                        </a:rPr>
                        <a:t>2021 nie może grać w G1 i G2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997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9281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FE97843D-81B0-CA35-F73D-B032A1EC9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D3C8EC43-24D7-0B39-A901-27C901BC708A}"/>
              </a:ext>
            </a:extLst>
          </p:cNvPr>
          <p:cNvSpPr/>
          <p:nvPr/>
        </p:nvSpPr>
        <p:spPr>
          <a:xfrm>
            <a:off x="1454147" y="0"/>
            <a:ext cx="8451851" cy="941836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b="1" cap="small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2800" b="1" cap="small" dirty="0">
                <a:solidFill>
                  <a:schemeClr val="bg1"/>
                </a:solidFill>
                <a:latin typeface="Montserrat" panose="00000500000000000000" pitchFamily="2" charset="-18"/>
              </a:rPr>
              <a:t>Zgody na grę w starszym roczniku</a:t>
            </a:r>
          </a:p>
          <a:p>
            <a:pPr algn="ctr"/>
            <a:r>
              <a:rPr lang="pl-PL" sz="1600" b="1" dirty="0">
                <a:solidFill>
                  <a:schemeClr val="bg1"/>
                </a:solidFill>
                <a:latin typeface="Montserrat" panose="00000500000000000000" pitchFamily="2" charset="-18"/>
              </a:rPr>
              <a:t> </a:t>
            </a:r>
            <a:endParaRPr sz="1600" b="1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3797350A-91B5-32E7-56D5-A9AE4F3530F2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4E2ADE72-E68E-DFB4-79E0-B0C2F9C54D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5879" y="2823099"/>
            <a:ext cx="8430121" cy="403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FCE6D766-257F-0E31-EFDA-F02726C3B82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0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>
            <a:extLst>
              <a:ext uri="{FF2B5EF4-FFF2-40B4-BE49-F238E27FC236}">
                <a16:creationId xmlns:a16="http://schemas.microsoft.com/office/drawing/2014/main" id="{8C648DF7-6963-F171-E0EA-36FA015419EE}"/>
              </a:ext>
            </a:extLst>
          </p:cNvPr>
          <p:cNvSpPr txBox="1"/>
          <p:nvPr/>
        </p:nvSpPr>
        <p:spPr>
          <a:xfrm>
            <a:off x="1552756" y="1078302"/>
            <a:ext cx="8251124" cy="4409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l-PL" sz="16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Zgody  lekarza  na  grę w roczniku wyższej kategorii wiekowej, zgodnie z uchwałą PZPN, </a:t>
            </a:r>
            <a:r>
              <a:rPr lang="pl-PL" sz="1600" b="1" u="sng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o specjalizacji medycyny sportowej lub lekarza z przychodni sportowo-lekarskiej</a:t>
            </a:r>
            <a:r>
              <a:rPr lang="pl-PL" sz="16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 w uprawnieniach do rozgrywek seniorskich oraz zgody na grę w roczniku starszym lub w rozgrywkach seniorskich obu opiekunów prawnych zawodnika</a:t>
            </a:r>
          </a:p>
          <a:p>
            <a:pPr algn="just">
              <a:lnSpc>
                <a:spcPct val="150000"/>
              </a:lnSpc>
            </a:pPr>
            <a:endParaRPr lang="pl-PL" sz="1600" b="1" kern="100" dirty="0">
              <a:latin typeface="Montserrat" panose="00000500000000000000" pitchFamily="2" charset="-18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6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Przypomina się, że zawodnik może być uprawniony za zgodą lekarza do drużyny seniorskiej, gdy ma bezwarunkowo ukończone 15 lat + 1 dzień.</a:t>
            </a:r>
          </a:p>
          <a:p>
            <a:pPr algn="just">
              <a:lnSpc>
                <a:spcPct val="150000"/>
              </a:lnSpc>
            </a:pPr>
            <a:endParaRPr lang="pl-PL" sz="1600" b="1" kern="100" dirty="0">
              <a:latin typeface="Montserrat" panose="00000500000000000000" pitchFamily="2" charset="-18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sz="16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Zawodnik 14 lat + 1 dzień może być uprawniony do zespołu seniorskiego po spełnieniu warunków określonych w uchwale PZPN, w tym m.in. oprócz zgody lekarz, ma mieć za sobą co najmniej jeden występ w reprezentacji Polski w dowolnej kategorii wiekowej oraz  pozytywną opinię Komisji Technicznej PZPN.</a:t>
            </a:r>
          </a:p>
        </p:txBody>
      </p:sp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F77E15AA-EBDC-42EB-50D3-335E2F96E79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775380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914FF256-6560-253A-5E13-6D662B636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C5437ED7-42CB-2BA2-95AE-0B03275981A5}"/>
              </a:ext>
            </a:extLst>
          </p:cNvPr>
          <p:cNvSpPr/>
          <p:nvPr/>
        </p:nvSpPr>
        <p:spPr>
          <a:xfrm>
            <a:off x="1454147" y="0"/>
            <a:ext cx="8451851" cy="941836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b="1" cap="small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2800" b="1" cap="small" dirty="0">
                <a:solidFill>
                  <a:schemeClr val="bg1"/>
                </a:solidFill>
                <a:latin typeface="Montserrat" panose="00000500000000000000" pitchFamily="2" charset="-18"/>
              </a:rPr>
              <a:t>CUDZOZIEMCY SPOZA OBSZARU UE</a:t>
            </a:r>
          </a:p>
          <a:p>
            <a:pPr algn="ctr"/>
            <a:r>
              <a:rPr lang="pl-PL" sz="1600" b="1" dirty="0">
                <a:solidFill>
                  <a:schemeClr val="bg1"/>
                </a:solidFill>
                <a:latin typeface="Montserrat" panose="00000500000000000000" pitchFamily="2" charset="-18"/>
              </a:rPr>
              <a:t> </a:t>
            </a:r>
            <a:endParaRPr sz="1600" b="1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68F16101-66B9-7BAB-E204-7261F554E21D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10386B81-B4EE-2FFA-0FAB-78CC2F6B1A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5879" y="2823099"/>
            <a:ext cx="8430121" cy="403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3B219727-97E1-0F02-3B83-63883EB39C1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0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>
            <a:extLst>
              <a:ext uri="{FF2B5EF4-FFF2-40B4-BE49-F238E27FC236}">
                <a16:creationId xmlns:a16="http://schemas.microsoft.com/office/drawing/2014/main" id="{AD9F8A2A-46DE-61A3-5CB8-8F341F5EF5FF}"/>
              </a:ext>
            </a:extLst>
          </p:cNvPr>
          <p:cNvSpPr txBox="1"/>
          <p:nvPr/>
        </p:nvSpPr>
        <p:spPr>
          <a:xfrm>
            <a:off x="1673525" y="1009291"/>
            <a:ext cx="7988060" cy="4426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l-PL" sz="1600" b="1" dirty="0"/>
              <a:t> </a:t>
            </a:r>
            <a:r>
              <a:rPr lang="pl-PL" sz="1600" b="1" dirty="0">
                <a:latin typeface="Montserrat" panose="00000500000000000000" pitchFamily="2" charset="-18"/>
              </a:rPr>
              <a:t>§ 7 pkt 1, 2, 5 Regulamin rozgrywek piłkarskich o mistrzostwo IV ligi i niższych klas Małopolskiego Związku Piłki Nożnej na sezon 2025/2026</a:t>
            </a:r>
          </a:p>
          <a:p>
            <a:pPr algn="just">
              <a:lnSpc>
                <a:spcPct val="150000"/>
              </a:lnSpc>
            </a:pPr>
            <a:endParaRPr lang="pl-PL" sz="1600" dirty="0"/>
          </a:p>
          <a:p>
            <a:pPr algn="just">
              <a:lnSpc>
                <a:spcPct val="150000"/>
              </a:lnSpc>
            </a:pPr>
            <a:r>
              <a:rPr lang="pl-PL" sz="1600" dirty="0">
                <a:latin typeface="Montserrat" panose="00000500000000000000" pitchFamily="2" charset="-18"/>
              </a:rPr>
              <a:t>Do każdego klubu może być potwierdzona i uprawniona dowolna liczba zawodników – cudzoziemców. W zawodach może jednocześnie występować na boisku następująca liczba zawodników – cudzoziemców spoza obszaru Unii Europejskiej: </a:t>
            </a:r>
            <a:r>
              <a:rPr lang="pl-PL" sz="1600" b="1" dirty="0">
                <a:latin typeface="Montserrat" panose="00000500000000000000" pitchFamily="2" charset="-18"/>
              </a:rPr>
              <a:t>1) maksymalnie dwóch zawodników - w IV lidze i V lidze; 2) maksymalnie trzech zawodników – w Klasie Okręgowej; 3) dowolna liczba zawodników – w pozostałych rozgrywkach. </a:t>
            </a:r>
          </a:p>
          <a:p>
            <a:pPr algn="just">
              <a:lnSpc>
                <a:spcPct val="150000"/>
              </a:lnSpc>
            </a:pPr>
            <a:r>
              <a:rPr lang="pl-PL" sz="1600" dirty="0">
                <a:latin typeface="Montserrat" panose="00000500000000000000" pitchFamily="2" charset="-18"/>
              </a:rPr>
              <a:t>Pierwszy zawodnik - cudzoziemiec spoza obszaru Unii Europejskiej może być potwierdzony i uprawniony do gry jako amator. Każdy kolejny zawodnik - cudzoziemiec spoza obszaru Unii Europejskiej może być potwierdzony i uprawniony do gry wyłącznie jako zawodnik profesjonalny, bez względu na klasę rozgrywkową. </a:t>
            </a:r>
            <a:endParaRPr lang="pl-PL" sz="1600" b="1" kern="100" dirty="0">
              <a:latin typeface="Montserrat" panose="00000500000000000000" pitchFamily="2" charset="-18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ACE4C8EE-73C1-E934-1628-84EE1BB67A4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330967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A1600FC6-235C-F271-64DD-D60266E64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2EA446C4-CA7C-E312-3B58-F25A642F544D}"/>
              </a:ext>
            </a:extLst>
          </p:cNvPr>
          <p:cNvSpPr/>
          <p:nvPr/>
        </p:nvSpPr>
        <p:spPr>
          <a:xfrm>
            <a:off x="1454147" y="0"/>
            <a:ext cx="8451851" cy="941836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b="1" cap="small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2800" b="1" cap="small" dirty="0">
                <a:solidFill>
                  <a:schemeClr val="bg1"/>
                </a:solidFill>
                <a:latin typeface="Montserrat" panose="00000500000000000000" pitchFamily="2" charset="-18"/>
              </a:rPr>
              <a:t>CUDZOZIEMCY SPOZA OBSZARU UE</a:t>
            </a:r>
          </a:p>
          <a:p>
            <a:pPr algn="ctr"/>
            <a:r>
              <a:rPr lang="pl-PL" sz="1600" b="1" dirty="0">
                <a:solidFill>
                  <a:schemeClr val="bg1"/>
                </a:solidFill>
                <a:latin typeface="Montserrat" panose="00000500000000000000" pitchFamily="2" charset="-18"/>
              </a:rPr>
              <a:t> </a:t>
            </a:r>
            <a:endParaRPr sz="1600" b="1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72F2CF90-1717-43E8-28BE-46CE89A07AE6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7F60E859-E95E-A717-2265-BDB6F2774D5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5879" y="2823099"/>
            <a:ext cx="8430121" cy="403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8A78DCE8-7B3B-8473-9403-7153265FDC6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0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>
            <a:extLst>
              <a:ext uri="{FF2B5EF4-FFF2-40B4-BE49-F238E27FC236}">
                <a16:creationId xmlns:a16="http://schemas.microsoft.com/office/drawing/2014/main" id="{5F49986D-33E3-46B7-D10F-A24D2952884E}"/>
              </a:ext>
            </a:extLst>
          </p:cNvPr>
          <p:cNvSpPr txBox="1"/>
          <p:nvPr/>
        </p:nvSpPr>
        <p:spPr>
          <a:xfrm>
            <a:off x="1673525" y="1009291"/>
            <a:ext cx="7988060" cy="4426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l-PL" sz="1600" dirty="0">
                <a:latin typeface="Montserrat" panose="00000500000000000000" pitchFamily="2" charset="-18"/>
              </a:rPr>
              <a:t>Jeśli zawodnik będzie posiadać status profesjonalnego (tzn. podpisze kontrakt z klubem), Klub musi wystąpić o zgodę na pracę w charakterze piłkarza (</a:t>
            </a:r>
            <a:r>
              <a:rPr lang="pl-PL" sz="1600" u="sng" dirty="0">
                <a:latin typeface="Montserrat" panose="00000500000000000000" pitchFamily="2" charset="-18"/>
              </a:rPr>
              <a:t>nie posiadać zgodę na pracę np. jako sprzedawcy, pracownika budowlanego itp.).</a:t>
            </a:r>
            <a:r>
              <a:rPr lang="pl-PL" sz="1600" dirty="0">
                <a:latin typeface="Montserrat" panose="00000500000000000000" pitchFamily="2" charset="-18"/>
              </a:rPr>
              <a:t> Zawodnik musi posiadać kartę pobytu lub złożyć wniosek o pobyt. Karta z dostępem do rynku pracy nie zwalnia z obowiązku zgody na pobyt. </a:t>
            </a:r>
          </a:p>
          <a:p>
            <a:pPr algn="just">
              <a:lnSpc>
                <a:spcPct val="150000"/>
              </a:lnSpc>
            </a:pPr>
            <a:r>
              <a:rPr lang="pl-PL" sz="1600" dirty="0">
                <a:latin typeface="Montserrat" panose="00000500000000000000" pitchFamily="2" charset="-18"/>
              </a:rPr>
              <a:t>Jeśli zawodnik posiada zgodę na pobyt wydany przez np. wojewodę wielkopolskiego, to zmieniając miejsce pobytu - zameldowania  na Małopolskę - musi wystąpić o zgodę na pobyt w Małopolskim Urzędzie.</a:t>
            </a:r>
          </a:p>
          <a:p>
            <a:pPr algn="just">
              <a:lnSpc>
                <a:spcPct val="150000"/>
              </a:lnSpc>
            </a:pPr>
            <a:endParaRPr lang="pl-PL" sz="1800" b="1" kern="100" dirty="0">
              <a:latin typeface="Montserrat" panose="00000500000000000000" pitchFamily="2" charset="-18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pl-PL" sz="24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Decyzję po złożeniu pełnej dokumentacji wydaje Wydział Gier Małopolskiego ZPN. </a:t>
            </a:r>
          </a:p>
        </p:txBody>
      </p:sp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0E37F244-0BDF-BFC7-BCDB-E2EB291B1BA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047457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4759C302-4C74-82F4-03AD-3E88C5FA3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134CD12C-96AB-FE2E-F8CC-B706F4A6562F}"/>
              </a:ext>
            </a:extLst>
          </p:cNvPr>
          <p:cNvSpPr/>
          <p:nvPr/>
        </p:nvSpPr>
        <p:spPr>
          <a:xfrm>
            <a:off x="1" y="0"/>
            <a:ext cx="9895134" cy="941836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b="1" cap="small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2800" b="1" cap="small" dirty="0">
                <a:solidFill>
                  <a:schemeClr val="bg1"/>
                </a:solidFill>
                <a:latin typeface="Montserrat" panose="00000500000000000000" pitchFamily="2" charset="-18"/>
              </a:rPr>
              <a:t>UPRAWNIENIA – DEFINIOWANIE ROZGRYWEK!</a:t>
            </a:r>
          </a:p>
          <a:p>
            <a:pPr algn="ctr"/>
            <a:r>
              <a:rPr lang="pl-PL" sz="1600" b="1" dirty="0">
                <a:solidFill>
                  <a:schemeClr val="bg1"/>
                </a:solidFill>
                <a:latin typeface="Montserrat" panose="00000500000000000000" pitchFamily="2" charset="-18"/>
              </a:rPr>
              <a:t> </a:t>
            </a:r>
            <a:endParaRPr sz="1600" b="1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4ADE70B0-8E77-DD23-7A6C-966F373F4177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6D7A1C26-2856-9E77-634B-763AC38A25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4147" y="2823099"/>
            <a:ext cx="8430121" cy="4034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>
            <a:extLst>
              <a:ext uri="{FF2B5EF4-FFF2-40B4-BE49-F238E27FC236}">
                <a16:creationId xmlns:a16="http://schemas.microsoft.com/office/drawing/2014/main" id="{06B6F719-3A89-772C-C239-9DE0C4C49E38}"/>
              </a:ext>
            </a:extLst>
          </p:cNvPr>
          <p:cNvSpPr txBox="1"/>
          <p:nvPr/>
        </p:nvSpPr>
        <p:spPr>
          <a:xfrm>
            <a:off x="1552756" y="1078302"/>
            <a:ext cx="8251124" cy="4409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lnSpc>
                <a:spcPct val="150000"/>
              </a:lnSpc>
            </a:pPr>
            <a:endParaRPr lang="pl-PL" sz="1600" b="1" kern="100" dirty="0">
              <a:latin typeface="Montserrat" panose="00000500000000000000" pitchFamily="2" charset="-18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21C470B6-BBFE-557A-2858-B36D574FE5D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5F6453B-A162-6108-9A07-59BF706DBC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4680"/>
          <a:stretch>
            <a:fillRect/>
          </a:stretch>
        </p:blipFill>
        <p:spPr>
          <a:xfrm>
            <a:off x="395226" y="1511815"/>
            <a:ext cx="9104684" cy="457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141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EDBE3266-3D69-8B43-1380-7316519A8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C4C71B7E-A834-6A44-B61C-67AF6AFAB395}"/>
              </a:ext>
            </a:extLst>
          </p:cNvPr>
          <p:cNvSpPr/>
          <p:nvPr/>
        </p:nvSpPr>
        <p:spPr>
          <a:xfrm>
            <a:off x="945190" y="-11253"/>
            <a:ext cx="8960809" cy="1144689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b="1" cap="small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3600" b="1" cap="small" dirty="0">
                <a:solidFill>
                  <a:schemeClr val="bg1"/>
                </a:solidFill>
                <a:latin typeface="Montserrat" panose="00000500000000000000" pitchFamily="2" charset="-18"/>
              </a:rPr>
              <a:t>Harmonogram – Wiosna 2026</a:t>
            </a:r>
          </a:p>
          <a:p>
            <a:pPr algn="ctr"/>
            <a:r>
              <a:rPr lang="pl-PL" sz="1600" b="1" dirty="0">
                <a:solidFill>
                  <a:schemeClr val="bg1"/>
                </a:solidFill>
                <a:latin typeface="Montserrat" panose="00000500000000000000" pitchFamily="2" charset="-18"/>
              </a:rPr>
              <a:t> </a:t>
            </a:r>
            <a:endParaRPr sz="1600" b="1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AACD1A3D-72FB-7E7F-A109-15400F747A0E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10787EF0-766B-BC18-760D-897E69261DA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5879" y="2823099"/>
            <a:ext cx="8430121" cy="403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1BBDD700-821C-0CDB-70EA-BF304245C97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508963" y="-11253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>
            <a:extLst>
              <a:ext uri="{FF2B5EF4-FFF2-40B4-BE49-F238E27FC236}">
                <a16:creationId xmlns:a16="http://schemas.microsoft.com/office/drawing/2014/main" id="{2F11F9F5-4F36-3F84-2016-7E6D0DCB8F01}"/>
              </a:ext>
            </a:extLst>
          </p:cNvPr>
          <p:cNvSpPr txBox="1"/>
          <p:nvPr/>
        </p:nvSpPr>
        <p:spPr>
          <a:xfrm>
            <a:off x="945189" y="1133436"/>
            <a:ext cx="8871671" cy="4522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b="1" kern="100" dirty="0">
              <a:latin typeface="Montserrat" panose="00000500000000000000" pitchFamily="2" charset="-18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60B8D7A2-C68F-648F-E4A4-30FE1A4C2D9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A8BFEBE-93F5-EE21-A909-83699806E0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188" y="1133436"/>
            <a:ext cx="8948266" cy="572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863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A68FC-11C4-F925-E322-A3A64E2CC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2">
            <a:extLst>
              <a:ext uri="{FF2B5EF4-FFF2-40B4-BE49-F238E27FC236}">
                <a16:creationId xmlns:a16="http://schemas.microsoft.com/office/drawing/2014/main" id="{1B110B3F-81BF-AC39-F632-756A526CF6AE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032" y="0"/>
            <a:ext cx="9905188" cy="76372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C05D4DA-EE2D-E874-0B84-EF8A0AFA7346}"/>
              </a:ext>
            </a:extLst>
          </p:cNvPr>
          <p:cNvSpPr txBox="1"/>
          <p:nvPr/>
        </p:nvSpPr>
        <p:spPr>
          <a:xfrm>
            <a:off x="-325178" y="2572284"/>
            <a:ext cx="10541479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l-PL" sz="60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Regulaminy Rozgrywek Małopolskiego ZPN</a:t>
            </a:r>
          </a:p>
        </p:txBody>
      </p:sp>
    </p:spTree>
    <p:extLst>
      <p:ext uri="{BB962C8B-B14F-4D97-AF65-F5344CB8AC3E}">
        <p14:creationId xmlns:p14="http://schemas.microsoft.com/office/powerpoint/2010/main" val="89310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FFBC5E8D-393A-4802-99F1-957D4999B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95B2310E-F2D2-E876-26F2-6B026BC464C6}"/>
              </a:ext>
            </a:extLst>
          </p:cNvPr>
          <p:cNvSpPr/>
          <p:nvPr/>
        </p:nvSpPr>
        <p:spPr>
          <a:xfrm>
            <a:off x="1454149" y="-1"/>
            <a:ext cx="8451851" cy="1024035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b="1" cap="small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2400" b="1" cap="small" dirty="0">
                <a:solidFill>
                  <a:schemeClr val="bg1"/>
                </a:solidFill>
                <a:latin typeface="Montserrat" panose="00000500000000000000" pitchFamily="2" charset="-18"/>
              </a:rPr>
              <a:t>Zmiany regulaminowe wprowadzone </a:t>
            </a:r>
          </a:p>
          <a:p>
            <a:pPr algn="ctr"/>
            <a:r>
              <a:rPr lang="pl-PL" sz="2400" b="1" cap="small" dirty="0">
                <a:solidFill>
                  <a:schemeClr val="bg1"/>
                </a:solidFill>
                <a:latin typeface="Montserrat" panose="00000500000000000000" pitchFamily="2" charset="-18"/>
              </a:rPr>
              <a:t>przed sezonem 2025/2026 – Analiza </a:t>
            </a:r>
          </a:p>
          <a:p>
            <a:pPr algn="ctr"/>
            <a:r>
              <a:rPr lang="pl-PL" sz="1600" b="1" dirty="0">
                <a:solidFill>
                  <a:schemeClr val="bg1"/>
                </a:solidFill>
                <a:latin typeface="Montserrat" panose="00000500000000000000" pitchFamily="2" charset="-18"/>
              </a:rPr>
              <a:t> </a:t>
            </a:r>
            <a:endParaRPr sz="1600" b="1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3E322AA7-0712-0B61-51D0-87832B113A13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A4F24CA1-6C83-77C5-C380-6ECB3D75D63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5879" y="2823099"/>
            <a:ext cx="8430121" cy="403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E11DDBA0-AC6F-CB25-3A80-1D62AA00E55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0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>
            <a:extLst>
              <a:ext uri="{FF2B5EF4-FFF2-40B4-BE49-F238E27FC236}">
                <a16:creationId xmlns:a16="http://schemas.microsoft.com/office/drawing/2014/main" id="{63D41521-B45E-1808-C4FF-ACF3AEE8121E}"/>
              </a:ext>
            </a:extLst>
          </p:cNvPr>
          <p:cNvSpPr txBox="1"/>
          <p:nvPr/>
        </p:nvSpPr>
        <p:spPr>
          <a:xfrm>
            <a:off x="1471384" y="1024034"/>
            <a:ext cx="8430121" cy="4637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pl-PL" sz="17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Młodzieżowiec</a:t>
            </a:r>
            <a:r>
              <a:rPr lang="pl-PL" sz="1700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 (zawodnik 2005 i młodszy) – tylko jeden w IV lidze, dowolność w pozostałych klasach rozgrywkowych;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pl-PL" sz="17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Zawodnicy spoza Unii Europejskiej </a:t>
            </a:r>
            <a:r>
              <a:rPr lang="pl-PL" sz="1700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– IV, V liga – 2, Klasa Okręgowa – 3, Klasa „A” i niższe – bez limitu (pierwszy jako amator, każdy kolejny jako profesjonalista), bez dodatkowych opłat;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pl-PL" sz="17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Liczba zmian w trakcie zawodów</a:t>
            </a:r>
            <a:r>
              <a:rPr lang="pl-PL" sz="1700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 – IV liga – 5, V liga i niższe klasy rozgrywkowe – 7 – bez tzw. „bloków zmianowych”, „lotne zmiany w kl. „B”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pl-PL" sz="17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Reforma dotycząca zmian terminów zawodów</a:t>
            </a:r>
            <a:r>
              <a:rPr lang="pl-PL" sz="1700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 – opłaty tylko poniżej 7 dni, poniżej 14 dni tylko zgoda przeciwnika;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pl-PL" sz="17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Zamiana kar skutkujących dyskwalifikacją meczową (po 4, 8, 12 </a:t>
            </a:r>
            <a:r>
              <a:rPr lang="pl-PL" sz="1700" b="1" kern="100" dirty="0" err="1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żk</a:t>
            </a:r>
            <a:r>
              <a:rPr lang="pl-PL" sz="17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) na karę finansową </a:t>
            </a:r>
            <a:r>
              <a:rPr lang="pl-PL" sz="1700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– tzw. „wykupienie kartek”;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pl-PL" sz="17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Puchar Polski na szczeblu PPN </a:t>
            </a:r>
            <a:r>
              <a:rPr lang="pl-PL" sz="1700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– rozegrany w trakcie trwania danego sezonu;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pl-PL" sz="17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Rocznikowy system awansów </a:t>
            </a:r>
            <a:r>
              <a:rPr lang="pl-PL" sz="1700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– D2 w 2025/26 -&gt; D1 w 2026/27</a:t>
            </a:r>
            <a:endParaRPr lang="pl-PL" sz="1700" b="1" kern="100" dirty="0">
              <a:latin typeface="Montserrat" panose="00000500000000000000" pitchFamily="2" charset="-18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pl-PL" sz="1200" kern="100" dirty="0">
              <a:latin typeface="Montserrat" panose="00000500000000000000" pitchFamily="2" charset="-18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ACC17059-7221-11E9-B45C-B1999248008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224290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F78E6D36-0737-7DAB-9C08-70F274AE0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82984F1B-423D-AD5C-56B7-961C28ADB9E8}"/>
              </a:ext>
            </a:extLst>
          </p:cNvPr>
          <p:cNvSpPr/>
          <p:nvPr/>
        </p:nvSpPr>
        <p:spPr>
          <a:xfrm>
            <a:off x="1454150" y="0"/>
            <a:ext cx="8451850" cy="1139624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sz="1600" b="1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endParaRPr lang="pl-PL" b="1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24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Projekt Małopolskiego ZPN – „Przyjazne Rozgrywki” </a:t>
            </a:r>
            <a:endParaRPr sz="2400" b="1" cap="small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F123BEA5-C8BA-BAD3-F6EC-E8E04B377E7A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C4C3A1A4-D167-35F4-DC46-E4DFC0ECE16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5014" y="2859021"/>
            <a:ext cx="8430121" cy="403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0E0E6C22-91E8-D360-0410-0449A992ADB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0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13A1FE55-C7E8-2598-F93E-AB6E9D6548F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6DEA1A1-6877-A392-092E-6E91510522B7}"/>
              </a:ext>
            </a:extLst>
          </p:cNvPr>
          <p:cNvSpPr txBox="1"/>
          <p:nvPr/>
        </p:nvSpPr>
        <p:spPr>
          <a:xfrm>
            <a:off x="1775533" y="1256397"/>
            <a:ext cx="7823959" cy="2590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1600" b="1" i="0" dirty="0">
                <a:solidFill>
                  <a:srgbClr val="000000"/>
                </a:solidFill>
                <a:effectLst/>
                <a:latin typeface="Montserrat" panose="00000500000000000000" pitchFamily="2" charset="-18"/>
              </a:rPr>
              <a:t>Cel jest jeden: ma być prościej, bardziej czytelnie i przyjaźnie. </a:t>
            </a:r>
            <a:r>
              <a:rPr lang="pl-PL" sz="1600" i="0" dirty="0">
                <a:solidFill>
                  <a:srgbClr val="000000"/>
                </a:solidFill>
                <a:effectLst/>
                <a:latin typeface="Montserrat" panose="00000500000000000000" pitchFamily="2" charset="-18"/>
              </a:rPr>
              <a:t>Małopolski ZPN rusza z realizacją projektu, który ma uprościć system rozgrywek piłkarskich prowadzonych przez związek i ułatwić dostęp do nich dla nowych klubów. Punktem wyjścia jest otwarty dialog ze środowiskiem piłkarskim Małopolski – zebranie propozycji, a następnie przełożenie ich na zmiany w przepisach i organizacji rozgrywek. Jeśli działasz w środowisku piłkarskim, wiesz, co jest trudne i zniechęcające, masz pomysł na zmiany – zgłoś swoją propozycję!</a:t>
            </a:r>
          </a:p>
          <a:p>
            <a:pPr algn="ctr"/>
            <a:endParaRPr lang="pl-PL" sz="1600" b="1" dirty="0">
              <a:latin typeface="Montserrat" panose="00000500000000000000" pitchFamily="2" charset="-18"/>
            </a:endParaRPr>
          </a:p>
          <a:p>
            <a:pPr algn="ctr"/>
            <a:r>
              <a:rPr lang="pl-PL" sz="1600" b="1" dirty="0">
                <a:latin typeface="Montserrat" panose="00000500000000000000" pitchFamily="2" charset="-18"/>
              </a:rPr>
              <a:t>KAMPANIA INFORMACYJNA WŚRÓD KLUBÓW KAŻDEGO PODOKRĘGU!</a:t>
            </a:r>
            <a:endParaRPr lang="pl-PL" sz="1600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8743A6B6-7C02-6AC7-3B8D-FB669C1C71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1372" y="3924645"/>
            <a:ext cx="4939058" cy="2778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Obraz 10" descr="Obraz zawierający tekst, zrzut ekranu, Czcionka, Jaskrawoniebieski&#10;&#10;Zawartość wygenerowana przez AI może być niepoprawna.">
            <a:extLst>
              <a:ext uri="{FF2B5EF4-FFF2-40B4-BE49-F238E27FC236}">
                <a16:creationId xmlns:a16="http://schemas.microsoft.com/office/drawing/2014/main" id="{D082B851-D22A-D9AE-EC5B-ACDD20F8F2A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41" t="2071" b="1877"/>
          <a:stretch>
            <a:fillRect/>
          </a:stretch>
        </p:blipFill>
        <p:spPr>
          <a:xfrm>
            <a:off x="7181298" y="3918664"/>
            <a:ext cx="2193522" cy="2784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501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130B499C-5C0D-D466-7380-84EBBA22B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8A09BF56-84BA-5B25-287D-9C3FA65E1256}"/>
              </a:ext>
            </a:extLst>
          </p:cNvPr>
          <p:cNvSpPr/>
          <p:nvPr/>
        </p:nvSpPr>
        <p:spPr>
          <a:xfrm>
            <a:off x="945190" y="-11253"/>
            <a:ext cx="8960809" cy="1144689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b="1" cap="small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2400" b="1" cap="small" dirty="0">
                <a:solidFill>
                  <a:schemeClr val="bg1"/>
                </a:solidFill>
                <a:latin typeface="Montserrat" panose="00000500000000000000" pitchFamily="2" charset="-18"/>
              </a:rPr>
              <a:t>Zmiany regulaminowe wprowadzone </a:t>
            </a:r>
          </a:p>
          <a:p>
            <a:pPr algn="ctr"/>
            <a:r>
              <a:rPr lang="pl-PL" sz="2400" b="1" cap="small" dirty="0">
                <a:solidFill>
                  <a:schemeClr val="bg1"/>
                </a:solidFill>
                <a:latin typeface="Montserrat" panose="00000500000000000000" pitchFamily="2" charset="-18"/>
              </a:rPr>
              <a:t>przed sezonem 2026/2027 - Propozycje</a:t>
            </a:r>
          </a:p>
          <a:p>
            <a:pPr algn="ctr"/>
            <a:r>
              <a:rPr lang="pl-PL" sz="1600" b="1" dirty="0">
                <a:solidFill>
                  <a:schemeClr val="bg1"/>
                </a:solidFill>
                <a:latin typeface="Montserrat" panose="00000500000000000000" pitchFamily="2" charset="-18"/>
              </a:rPr>
              <a:t> </a:t>
            </a:r>
            <a:endParaRPr sz="1600" b="1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98203CC4-7862-A31A-FC86-22C04B54E78F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B858BFFE-6993-256A-D083-1BD1C49A7E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5879" y="2823099"/>
            <a:ext cx="8430121" cy="403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F9B440C4-A598-5DEE-BA82-0686CC58437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508959" y="-11253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>
            <a:extLst>
              <a:ext uri="{FF2B5EF4-FFF2-40B4-BE49-F238E27FC236}">
                <a16:creationId xmlns:a16="http://schemas.microsoft.com/office/drawing/2014/main" id="{3DDAC6B6-4CDA-A76C-0304-7127A4ADDBEE}"/>
              </a:ext>
            </a:extLst>
          </p:cNvPr>
          <p:cNvSpPr txBox="1"/>
          <p:nvPr/>
        </p:nvSpPr>
        <p:spPr>
          <a:xfrm>
            <a:off x="945189" y="1133436"/>
            <a:ext cx="8871671" cy="4522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pl-PL" sz="2200" b="1" kern="100" cap="small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Co warto wprowadzić od nowego sezonu 2026/2027?</a:t>
            </a:r>
          </a:p>
          <a:p>
            <a:pPr algn="just">
              <a:lnSpc>
                <a:spcPct val="150000"/>
              </a:lnSpc>
            </a:pPr>
            <a:endParaRPr lang="pl-PL" sz="700" b="1" kern="100" cap="small" dirty="0">
              <a:latin typeface="Montserrat" panose="00000500000000000000" pitchFamily="2" charset="-18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Osobne stawki sędziowskie na rozgrywki Pucharu Polski Małopolskiego ZPN;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Obowiązek gry w Pucharze Polski Kobiet Małopolskiego ZPN drużyn występujących w III lidze Kobiet;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Zdefiniowanie stałych osób funkcyjnych na ławkach rezerwowych;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Zrównoważenie stawek za wolnego zawodnika i transfer definitywny;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Określenie terminowości zapłaty kar indywidualnych i osób funkcyjnych;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Nowe formuły rozgrywek np. Junior A1 i B1 9-osobowy, Ligi Szóstek itd.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Reforma dotycząca kategorii Juniora Młodszego – awanse z Lig Regionalnych po rundzie jesiennej;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Wymóg licencyjny dotyczący oświetlenia placu gry (liczba </a:t>
            </a:r>
            <a:r>
              <a:rPr lang="pl-PL" sz="1600" b="1" kern="100" dirty="0" err="1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LUXów</a:t>
            </a:r>
            <a:r>
              <a:rPr lang="pl-PL" sz="16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);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Nazewnictwo – mecze mistrzowskie = mecze ligowe czy meczem mistrzowskie = mecze ligowe + mecze pucharowe;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Zawodnik </a:t>
            </a:r>
            <a:r>
              <a:rPr lang="pl-PL" sz="1600" b="1" kern="100" dirty="0" err="1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późnodojrzewający</a:t>
            </a:r>
            <a:r>
              <a:rPr lang="pl-PL" sz="1600" b="1" kern="100" dirty="0">
                <a:latin typeface="Montserrat" panose="00000500000000000000" pitchFamily="2" charset="-18"/>
                <a:ea typeface="Aptos" panose="020B0004020202020204" pitchFamily="34" charset="0"/>
                <a:cs typeface="Times New Roman" panose="02020603050405020304" pitchFamily="18" charset="0"/>
              </a:rPr>
              <a:t> – brak jednoznaczności przy wynikach badań;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b="1" kern="100" dirty="0">
              <a:latin typeface="Montserrat" panose="00000500000000000000" pitchFamily="2" charset="-18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b="1" kern="100" dirty="0">
              <a:latin typeface="Montserrat" panose="00000500000000000000" pitchFamily="2" charset="-18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82EA1BCA-0C56-72A8-5E14-336AA185B97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220744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C24AB-8C70-B757-C221-2B97904DA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2">
            <a:extLst>
              <a:ext uri="{FF2B5EF4-FFF2-40B4-BE49-F238E27FC236}">
                <a16:creationId xmlns:a16="http://schemas.microsoft.com/office/drawing/2014/main" id="{6BBE451B-3949-1FF6-4CFB-629380F43E3C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905188" cy="76372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331D8E-2D5C-57EC-AFEC-B250770C0618}"/>
              </a:ext>
            </a:extLst>
          </p:cNvPr>
          <p:cNvSpPr txBox="1"/>
          <p:nvPr/>
        </p:nvSpPr>
        <p:spPr>
          <a:xfrm>
            <a:off x="-325178" y="2572285"/>
            <a:ext cx="10541479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l-PL" sz="60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Schemat rozgrywkowy Małopolski ZPN</a:t>
            </a:r>
          </a:p>
        </p:txBody>
      </p:sp>
    </p:spTree>
    <p:extLst>
      <p:ext uri="{BB962C8B-B14F-4D97-AF65-F5344CB8AC3E}">
        <p14:creationId xmlns:p14="http://schemas.microsoft.com/office/powerpoint/2010/main" val="2341514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CE071D3D-1B58-DBD4-C4AC-4B9E0F430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CEF10039-E0A4-AE79-AC76-CBF1CB0BFAF2}"/>
              </a:ext>
            </a:extLst>
          </p:cNvPr>
          <p:cNvSpPr/>
          <p:nvPr/>
        </p:nvSpPr>
        <p:spPr>
          <a:xfrm>
            <a:off x="-9206" y="-2655"/>
            <a:ext cx="9906000" cy="1139624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sz="1600" b="1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28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Schemat rozgrywkowy Małopolski ZPN</a:t>
            </a:r>
            <a:endParaRPr sz="2800" b="1" cap="small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C10B6996-A388-A7FE-5682-A60B1A0372B7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35BFCC75-99C7-D79A-0989-F8E48B626A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03" y="2121829"/>
            <a:ext cx="9896793" cy="473041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>
            <a:extLst>
              <a:ext uri="{FF2B5EF4-FFF2-40B4-BE49-F238E27FC236}">
                <a16:creationId xmlns:a16="http://schemas.microsoft.com/office/drawing/2014/main" id="{8C0EF72C-F0C9-D976-2C93-99870B41B04F}"/>
              </a:ext>
            </a:extLst>
          </p:cNvPr>
          <p:cNvSpPr txBox="1"/>
          <p:nvPr/>
        </p:nvSpPr>
        <p:spPr>
          <a:xfrm>
            <a:off x="-6446859" y="1437526"/>
            <a:ext cx="9810525" cy="8291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endParaRPr lang="pl-PL" sz="1600" b="1" kern="100" dirty="0">
              <a:latin typeface="Montserrat" panose="00000500000000000000" pitchFamily="2" charset="-18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F8D4A176-CEE0-E053-40E2-61F2EA2B4C3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C25BBED1-31D0-EB76-2259-239BF1E9E713}"/>
              </a:ext>
            </a:extLst>
          </p:cNvPr>
          <p:cNvSpPr/>
          <p:nvPr/>
        </p:nvSpPr>
        <p:spPr>
          <a:xfrm>
            <a:off x="4297450" y="1290715"/>
            <a:ext cx="2280432" cy="4764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5FCFECD6-8145-5DBE-7F53-999215D8C585}"/>
              </a:ext>
            </a:extLst>
          </p:cNvPr>
          <p:cNvCxnSpPr/>
          <p:nvPr/>
        </p:nvCxnSpPr>
        <p:spPr>
          <a:xfrm>
            <a:off x="6261018" y="1825484"/>
            <a:ext cx="633728" cy="56442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 prosty ze strzałką 28">
            <a:extLst>
              <a:ext uri="{FF2B5EF4-FFF2-40B4-BE49-F238E27FC236}">
                <a16:creationId xmlns:a16="http://schemas.microsoft.com/office/drawing/2014/main" id="{D8210F06-CF32-5AC1-237C-47F024A3BBE9}"/>
              </a:ext>
            </a:extLst>
          </p:cNvPr>
          <p:cNvCxnSpPr/>
          <p:nvPr/>
        </p:nvCxnSpPr>
        <p:spPr>
          <a:xfrm flipH="1">
            <a:off x="3961856" y="1852925"/>
            <a:ext cx="671188" cy="5644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Prostokąt 29">
            <a:extLst>
              <a:ext uri="{FF2B5EF4-FFF2-40B4-BE49-F238E27FC236}">
                <a16:creationId xmlns:a16="http://schemas.microsoft.com/office/drawing/2014/main" id="{30227A63-E54C-C6D2-5019-7E5407239B8B}"/>
              </a:ext>
            </a:extLst>
          </p:cNvPr>
          <p:cNvSpPr/>
          <p:nvPr/>
        </p:nvSpPr>
        <p:spPr>
          <a:xfrm>
            <a:off x="6261018" y="2503092"/>
            <a:ext cx="2280432" cy="4764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C0E51FA7-B9EB-2F5C-3934-B6E7C5A142EA}"/>
              </a:ext>
            </a:extLst>
          </p:cNvPr>
          <p:cNvSpPr/>
          <p:nvPr/>
        </p:nvSpPr>
        <p:spPr>
          <a:xfrm>
            <a:off x="2516734" y="2480485"/>
            <a:ext cx="2280432" cy="4764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237035BF-4A92-CF6E-4FA9-E16EA992E787}"/>
              </a:ext>
            </a:extLst>
          </p:cNvPr>
          <p:cNvCxnSpPr/>
          <p:nvPr/>
        </p:nvCxnSpPr>
        <p:spPr>
          <a:xfrm flipH="1">
            <a:off x="2204068" y="3065320"/>
            <a:ext cx="671188" cy="5644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B8CD7782-3951-771D-19C5-542BF4977A5A}"/>
              </a:ext>
            </a:extLst>
          </p:cNvPr>
          <p:cNvCxnSpPr>
            <a:cxnSpLocks/>
          </p:cNvCxnSpPr>
          <p:nvPr/>
        </p:nvCxnSpPr>
        <p:spPr>
          <a:xfrm>
            <a:off x="4075519" y="3065320"/>
            <a:ext cx="574129" cy="5644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Google Shape;101;p14">
            <a:extLst>
              <a:ext uri="{FF2B5EF4-FFF2-40B4-BE49-F238E27FC236}">
                <a16:creationId xmlns:a16="http://schemas.microsoft.com/office/drawing/2014/main" id="{24B7C7A6-3D7D-CBF3-1038-5E8E6B615332}"/>
              </a:ext>
            </a:extLst>
          </p:cNvPr>
          <p:cNvSpPr txBox="1"/>
          <p:nvPr/>
        </p:nvSpPr>
        <p:spPr>
          <a:xfrm>
            <a:off x="-8642512" y="-638184"/>
            <a:ext cx="11893028" cy="85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050" b="1">
                <a:solidFill>
                  <a:schemeClr val="tx1"/>
                </a:solidFill>
                <a:latin typeface="Montserrat" panose="00000500000000000000" pitchFamily="2" charset="-18"/>
              </a:rPr>
              <a:t>SZCZEBEL</a:t>
            </a:r>
            <a:endParaRPr lang="pl-PL" sz="1100" b="1">
              <a:solidFill>
                <a:schemeClr val="tx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1100" b="1">
                <a:solidFill>
                  <a:schemeClr val="tx1"/>
                </a:solidFill>
                <a:latin typeface="Montserrat" panose="00000500000000000000" pitchFamily="2" charset="-18"/>
              </a:rPr>
              <a:t>OKRĘGOWY</a:t>
            </a:r>
            <a:endParaRPr lang="pl-PL" sz="900" dirty="0"/>
          </a:p>
        </p:txBody>
      </p:sp>
      <p:cxnSp>
        <p:nvCxnSpPr>
          <p:cNvPr id="37" name="Łącznik prosty ze strzałką 36">
            <a:extLst>
              <a:ext uri="{FF2B5EF4-FFF2-40B4-BE49-F238E27FC236}">
                <a16:creationId xmlns:a16="http://schemas.microsoft.com/office/drawing/2014/main" id="{6C8F2B72-9EDA-D059-71C2-875103A458AE}"/>
              </a:ext>
            </a:extLst>
          </p:cNvPr>
          <p:cNvCxnSpPr/>
          <p:nvPr/>
        </p:nvCxnSpPr>
        <p:spPr>
          <a:xfrm flipH="1">
            <a:off x="6610242" y="3086673"/>
            <a:ext cx="671188" cy="5644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Łącznik prosty ze strzałką 40">
            <a:extLst>
              <a:ext uri="{FF2B5EF4-FFF2-40B4-BE49-F238E27FC236}">
                <a16:creationId xmlns:a16="http://schemas.microsoft.com/office/drawing/2014/main" id="{2F40C494-275C-A368-2868-FE6E5749A199}"/>
              </a:ext>
            </a:extLst>
          </p:cNvPr>
          <p:cNvCxnSpPr>
            <a:cxnSpLocks/>
          </p:cNvCxnSpPr>
          <p:nvPr/>
        </p:nvCxnSpPr>
        <p:spPr>
          <a:xfrm>
            <a:off x="7828174" y="3086673"/>
            <a:ext cx="679673" cy="56960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rostokąt 41">
            <a:extLst>
              <a:ext uri="{FF2B5EF4-FFF2-40B4-BE49-F238E27FC236}">
                <a16:creationId xmlns:a16="http://schemas.microsoft.com/office/drawing/2014/main" id="{69486BAB-EE82-6449-80D8-24D003DC56ED}"/>
              </a:ext>
            </a:extLst>
          </p:cNvPr>
          <p:cNvSpPr/>
          <p:nvPr/>
        </p:nvSpPr>
        <p:spPr>
          <a:xfrm>
            <a:off x="1482115" y="3755325"/>
            <a:ext cx="1716939" cy="3694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3" name="Prostokąt 42">
            <a:extLst>
              <a:ext uri="{FF2B5EF4-FFF2-40B4-BE49-F238E27FC236}">
                <a16:creationId xmlns:a16="http://schemas.microsoft.com/office/drawing/2014/main" id="{4D7D511D-60C8-3121-CA15-B360CCA9282D}"/>
              </a:ext>
            </a:extLst>
          </p:cNvPr>
          <p:cNvSpPr/>
          <p:nvPr/>
        </p:nvSpPr>
        <p:spPr>
          <a:xfrm>
            <a:off x="3571395" y="3767524"/>
            <a:ext cx="1716939" cy="3694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4" name="Prostokąt 43">
            <a:extLst>
              <a:ext uri="{FF2B5EF4-FFF2-40B4-BE49-F238E27FC236}">
                <a16:creationId xmlns:a16="http://schemas.microsoft.com/office/drawing/2014/main" id="{B6FCDA2A-C96D-3266-3C9C-62EDF0348169}"/>
              </a:ext>
            </a:extLst>
          </p:cNvPr>
          <p:cNvSpPr/>
          <p:nvPr/>
        </p:nvSpPr>
        <p:spPr>
          <a:xfrm>
            <a:off x="5660675" y="3767524"/>
            <a:ext cx="1716939" cy="3694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5" name="Prostokąt 44">
            <a:extLst>
              <a:ext uri="{FF2B5EF4-FFF2-40B4-BE49-F238E27FC236}">
                <a16:creationId xmlns:a16="http://schemas.microsoft.com/office/drawing/2014/main" id="{5C9562E7-0D8C-8160-09F1-91CB97027778}"/>
              </a:ext>
            </a:extLst>
          </p:cNvPr>
          <p:cNvSpPr/>
          <p:nvPr/>
        </p:nvSpPr>
        <p:spPr>
          <a:xfrm>
            <a:off x="7735359" y="3755325"/>
            <a:ext cx="1716939" cy="3694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8" name="Google Shape;101;p14">
            <a:extLst>
              <a:ext uri="{FF2B5EF4-FFF2-40B4-BE49-F238E27FC236}">
                <a16:creationId xmlns:a16="http://schemas.microsoft.com/office/drawing/2014/main" id="{BC10C488-7026-346F-6231-56AF78446681}"/>
              </a:ext>
            </a:extLst>
          </p:cNvPr>
          <p:cNvSpPr txBox="1"/>
          <p:nvPr/>
        </p:nvSpPr>
        <p:spPr>
          <a:xfrm>
            <a:off x="795410" y="7117179"/>
            <a:ext cx="6124348" cy="4885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endParaRPr lang="pl-PL" sz="1600" b="1" kern="100" dirty="0">
              <a:latin typeface="Montserrat" panose="00000500000000000000" pitchFamily="2" charset="-18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9" name="Łącznik prosty ze strzałką 48">
            <a:extLst>
              <a:ext uri="{FF2B5EF4-FFF2-40B4-BE49-F238E27FC236}">
                <a16:creationId xmlns:a16="http://schemas.microsoft.com/office/drawing/2014/main" id="{6B00E203-9ED2-5FA4-C00C-8F633D026B12}"/>
              </a:ext>
            </a:extLst>
          </p:cNvPr>
          <p:cNvCxnSpPr>
            <a:cxnSpLocks/>
          </p:cNvCxnSpPr>
          <p:nvPr/>
        </p:nvCxnSpPr>
        <p:spPr>
          <a:xfrm flipH="1">
            <a:off x="1398778" y="4331913"/>
            <a:ext cx="671188" cy="5644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Łącznik prosty ze strzałką 49">
            <a:extLst>
              <a:ext uri="{FF2B5EF4-FFF2-40B4-BE49-F238E27FC236}">
                <a16:creationId xmlns:a16="http://schemas.microsoft.com/office/drawing/2014/main" id="{632D4BCA-9E1A-11BC-594A-0D0CD6D81501}"/>
              </a:ext>
            </a:extLst>
          </p:cNvPr>
          <p:cNvCxnSpPr>
            <a:cxnSpLocks/>
          </p:cNvCxnSpPr>
          <p:nvPr/>
        </p:nvCxnSpPr>
        <p:spPr>
          <a:xfrm>
            <a:off x="2318156" y="4307470"/>
            <a:ext cx="574129" cy="5644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Łącznik prosty ze strzałką 52">
            <a:extLst>
              <a:ext uri="{FF2B5EF4-FFF2-40B4-BE49-F238E27FC236}">
                <a16:creationId xmlns:a16="http://schemas.microsoft.com/office/drawing/2014/main" id="{96AF980F-2690-DB81-CC0C-BCC5AE470D09}"/>
              </a:ext>
            </a:extLst>
          </p:cNvPr>
          <p:cNvCxnSpPr>
            <a:cxnSpLocks/>
          </p:cNvCxnSpPr>
          <p:nvPr/>
        </p:nvCxnSpPr>
        <p:spPr>
          <a:xfrm flipH="1">
            <a:off x="8210475" y="4291499"/>
            <a:ext cx="671188" cy="5644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Łącznik prosty ze strzałką 53">
            <a:extLst>
              <a:ext uri="{FF2B5EF4-FFF2-40B4-BE49-F238E27FC236}">
                <a16:creationId xmlns:a16="http://schemas.microsoft.com/office/drawing/2014/main" id="{3F4B4F4C-67FF-D109-4161-D94A9952FEEC}"/>
              </a:ext>
            </a:extLst>
          </p:cNvPr>
          <p:cNvCxnSpPr>
            <a:cxnSpLocks/>
          </p:cNvCxnSpPr>
          <p:nvPr/>
        </p:nvCxnSpPr>
        <p:spPr>
          <a:xfrm>
            <a:off x="9081532" y="4276971"/>
            <a:ext cx="574129" cy="5644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Łącznik prosty ze strzałką 54">
            <a:extLst>
              <a:ext uri="{FF2B5EF4-FFF2-40B4-BE49-F238E27FC236}">
                <a16:creationId xmlns:a16="http://schemas.microsoft.com/office/drawing/2014/main" id="{A22466E5-18AE-CD10-B4CD-57F14EE4C7C5}"/>
              </a:ext>
            </a:extLst>
          </p:cNvPr>
          <p:cNvCxnSpPr>
            <a:cxnSpLocks/>
          </p:cNvCxnSpPr>
          <p:nvPr/>
        </p:nvCxnSpPr>
        <p:spPr>
          <a:xfrm flipH="1">
            <a:off x="5930667" y="4328817"/>
            <a:ext cx="671188" cy="5644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Łącznik prosty ze strzałką 55">
            <a:extLst>
              <a:ext uri="{FF2B5EF4-FFF2-40B4-BE49-F238E27FC236}">
                <a16:creationId xmlns:a16="http://schemas.microsoft.com/office/drawing/2014/main" id="{590E5258-650E-4294-D639-9E304B64DEC2}"/>
              </a:ext>
            </a:extLst>
          </p:cNvPr>
          <p:cNvCxnSpPr>
            <a:cxnSpLocks/>
          </p:cNvCxnSpPr>
          <p:nvPr/>
        </p:nvCxnSpPr>
        <p:spPr>
          <a:xfrm>
            <a:off x="6775838" y="4319201"/>
            <a:ext cx="574129" cy="5644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Łącznik prosty ze strzałką 56">
            <a:extLst>
              <a:ext uri="{FF2B5EF4-FFF2-40B4-BE49-F238E27FC236}">
                <a16:creationId xmlns:a16="http://schemas.microsoft.com/office/drawing/2014/main" id="{F8781E17-FCEE-7DC3-34B0-A1F9A9727C43}"/>
              </a:ext>
            </a:extLst>
          </p:cNvPr>
          <p:cNvCxnSpPr>
            <a:cxnSpLocks/>
          </p:cNvCxnSpPr>
          <p:nvPr/>
        </p:nvCxnSpPr>
        <p:spPr>
          <a:xfrm flipH="1">
            <a:off x="3685131" y="4307470"/>
            <a:ext cx="671188" cy="5644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Łącznik prosty ze strzałką 57">
            <a:extLst>
              <a:ext uri="{FF2B5EF4-FFF2-40B4-BE49-F238E27FC236}">
                <a16:creationId xmlns:a16="http://schemas.microsoft.com/office/drawing/2014/main" id="{453FCA16-A595-279A-C864-ADD7432C493C}"/>
              </a:ext>
            </a:extLst>
          </p:cNvPr>
          <p:cNvCxnSpPr>
            <a:cxnSpLocks/>
          </p:cNvCxnSpPr>
          <p:nvPr/>
        </p:nvCxnSpPr>
        <p:spPr>
          <a:xfrm>
            <a:off x="4533046" y="4297815"/>
            <a:ext cx="574129" cy="5644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Prostokąt 60">
            <a:extLst>
              <a:ext uri="{FF2B5EF4-FFF2-40B4-BE49-F238E27FC236}">
                <a16:creationId xmlns:a16="http://schemas.microsoft.com/office/drawing/2014/main" id="{69EB7FB8-D96D-2A12-6639-7E7A6EB831D6}"/>
              </a:ext>
            </a:extLst>
          </p:cNvPr>
          <p:cNvSpPr/>
          <p:nvPr/>
        </p:nvSpPr>
        <p:spPr>
          <a:xfrm>
            <a:off x="708730" y="5025347"/>
            <a:ext cx="1025642" cy="2539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67" name="Prostokąt 66">
            <a:extLst>
              <a:ext uri="{FF2B5EF4-FFF2-40B4-BE49-F238E27FC236}">
                <a16:creationId xmlns:a16="http://schemas.microsoft.com/office/drawing/2014/main" id="{4A6EDD6C-3E3D-C8EB-A527-1B9418DB1C34}"/>
              </a:ext>
            </a:extLst>
          </p:cNvPr>
          <p:cNvSpPr/>
          <p:nvPr/>
        </p:nvSpPr>
        <p:spPr>
          <a:xfrm>
            <a:off x="1890209" y="5021373"/>
            <a:ext cx="1025642" cy="2539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68" name="Prostokąt 67">
            <a:extLst>
              <a:ext uri="{FF2B5EF4-FFF2-40B4-BE49-F238E27FC236}">
                <a16:creationId xmlns:a16="http://schemas.microsoft.com/office/drawing/2014/main" id="{08DEEAA4-C796-0CC3-F365-90882F6AA9E1}"/>
              </a:ext>
            </a:extLst>
          </p:cNvPr>
          <p:cNvSpPr/>
          <p:nvPr/>
        </p:nvSpPr>
        <p:spPr>
          <a:xfrm>
            <a:off x="3103453" y="5025347"/>
            <a:ext cx="1025642" cy="2539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69" name="Prostokąt 68">
            <a:extLst>
              <a:ext uri="{FF2B5EF4-FFF2-40B4-BE49-F238E27FC236}">
                <a16:creationId xmlns:a16="http://schemas.microsoft.com/office/drawing/2014/main" id="{39E644DE-6521-E003-E7D9-002797F2C047}"/>
              </a:ext>
            </a:extLst>
          </p:cNvPr>
          <p:cNvSpPr/>
          <p:nvPr/>
        </p:nvSpPr>
        <p:spPr>
          <a:xfrm>
            <a:off x="4328221" y="5005378"/>
            <a:ext cx="1025642" cy="2539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70" name="Prostokąt 69">
            <a:extLst>
              <a:ext uri="{FF2B5EF4-FFF2-40B4-BE49-F238E27FC236}">
                <a16:creationId xmlns:a16="http://schemas.microsoft.com/office/drawing/2014/main" id="{9B165602-2FCD-34EA-AE5A-9B8C56E8039F}"/>
              </a:ext>
            </a:extLst>
          </p:cNvPr>
          <p:cNvSpPr/>
          <p:nvPr/>
        </p:nvSpPr>
        <p:spPr>
          <a:xfrm>
            <a:off x="5511840" y="5005378"/>
            <a:ext cx="1025642" cy="2539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71" name="Prostokąt 70">
            <a:extLst>
              <a:ext uri="{FF2B5EF4-FFF2-40B4-BE49-F238E27FC236}">
                <a16:creationId xmlns:a16="http://schemas.microsoft.com/office/drawing/2014/main" id="{0BC379DD-9FDB-59BB-8335-E29E29B0F41B}"/>
              </a:ext>
            </a:extLst>
          </p:cNvPr>
          <p:cNvSpPr/>
          <p:nvPr/>
        </p:nvSpPr>
        <p:spPr>
          <a:xfrm>
            <a:off x="6671446" y="4995980"/>
            <a:ext cx="1025642" cy="2539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72" name="Prostokąt 71">
            <a:extLst>
              <a:ext uri="{FF2B5EF4-FFF2-40B4-BE49-F238E27FC236}">
                <a16:creationId xmlns:a16="http://schemas.microsoft.com/office/drawing/2014/main" id="{A814DE80-E39D-6943-080E-A9BC10D6D57D}"/>
              </a:ext>
            </a:extLst>
          </p:cNvPr>
          <p:cNvSpPr/>
          <p:nvPr/>
        </p:nvSpPr>
        <p:spPr>
          <a:xfrm>
            <a:off x="7823931" y="5018108"/>
            <a:ext cx="1025642" cy="2539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73" name="Prostokąt 72">
            <a:extLst>
              <a:ext uri="{FF2B5EF4-FFF2-40B4-BE49-F238E27FC236}">
                <a16:creationId xmlns:a16="http://schemas.microsoft.com/office/drawing/2014/main" id="{7EB8C309-A70C-F78B-B26B-4C9E61B9D0E4}"/>
              </a:ext>
            </a:extLst>
          </p:cNvPr>
          <p:cNvSpPr/>
          <p:nvPr/>
        </p:nvSpPr>
        <p:spPr>
          <a:xfrm>
            <a:off x="8951524" y="5011328"/>
            <a:ext cx="1025642" cy="2539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75" name="pole tekstowe 74">
            <a:extLst>
              <a:ext uri="{FF2B5EF4-FFF2-40B4-BE49-F238E27FC236}">
                <a16:creationId xmlns:a16="http://schemas.microsoft.com/office/drawing/2014/main" id="{A61A54A7-6284-662E-382B-626A750D9E07}"/>
              </a:ext>
            </a:extLst>
          </p:cNvPr>
          <p:cNvSpPr txBox="1"/>
          <p:nvPr/>
        </p:nvSpPr>
        <p:spPr>
          <a:xfrm>
            <a:off x="0" y="1179509"/>
            <a:ext cx="228043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b="1" dirty="0">
                <a:solidFill>
                  <a:schemeClr val="tx1"/>
                </a:solidFill>
                <a:latin typeface="Montserrat" panose="00000500000000000000" pitchFamily="2" charset="-18"/>
              </a:rPr>
              <a:t>SZCZEBEL</a:t>
            </a:r>
            <a:endParaRPr lang="pl-PL" sz="2000" b="1" dirty="0">
              <a:solidFill>
                <a:schemeClr val="tx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WOJEWÓDZKI</a:t>
            </a:r>
            <a:endParaRPr lang="pl-PL" dirty="0"/>
          </a:p>
        </p:txBody>
      </p:sp>
      <p:sp>
        <p:nvSpPr>
          <p:cNvPr id="78" name="pole tekstowe 77">
            <a:extLst>
              <a:ext uri="{FF2B5EF4-FFF2-40B4-BE49-F238E27FC236}">
                <a16:creationId xmlns:a16="http://schemas.microsoft.com/office/drawing/2014/main" id="{3A3C48DE-0120-F1CC-4C71-DE67EAFB5466}"/>
              </a:ext>
            </a:extLst>
          </p:cNvPr>
          <p:cNvSpPr txBox="1"/>
          <p:nvPr/>
        </p:nvSpPr>
        <p:spPr>
          <a:xfrm>
            <a:off x="-258792" y="3123024"/>
            <a:ext cx="207485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chemeClr val="tx1"/>
                </a:solidFill>
                <a:latin typeface="Montserrat" panose="00000500000000000000" pitchFamily="2" charset="-18"/>
              </a:rPr>
              <a:t>SZCZEBEL</a:t>
            </a:r>
            <a:endParaRPr lang="pl-PL" sz="1600" b="1" dirty="0">
              <a:solidFill>
                <a:schemeClr val="tx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1600" b="1" dirty="0">
                <a:solidFill>
                  <a:schemeClr val="tx1"/>
                </a:solidFill>
                <a:latin typeface="Montserrat" panose="00000500000000000000" pitchFamily="2" charset="-18"/>
              </a:rPr>
              <a:t>REGIONALNY</a:t>
            </a:r>
            <a:endParaRPr lang="pl-PL" sz="1100" dirty="0"/>
          </a:p>
        </p:txBody>
      </p:sp>
      <p:sp>
        <p:nvSpPr>
          <p:cNvPr id="79" name="pole tekstowe 78">
            <a:extLst>
              <a:ext uri="{FF2B5EF4-FFF2-40B4-BE49-F238E27FC236}">
                <a16:creationId xmlns:a16="http://schemas.microsoft.com/office/drawing/2014/main" id="{164FFB54-C992-4E0C-0BAB-228809B4020E}"/>
              </a:ext>
            </a:extLst>
          </p:cNvPr>
          <p:cNvSpPr txBox="1"/>
          <p:nvPr/>
        </p:nvSpPr>
        <p:spPr>
          <a:xfrm>
            <a:off x="-358545" y="4496315"/>
            <a:ext cx="207485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200" b="1" dirty="0">
                <a:solidFill>
                  <a:schemeClr val="tx1"/>
                </a:solidFill>
                <a:latin typeface="Montserrat" panose="00000500000000000000" pitchFamily="2" charset="-18"/>
              </a:rPr>
              <a:t>SZCZEBEL</a:t>
            </a:r>
            <a:endParaRPr lang="pl-PL" b="1" dirty="0">
              <a:solidFill>
                <a:schemeClr val="tx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b="1" dirty="0">
                <a:solidFill>
                  <a:schemeClr val="tx1"/>
                </a:solidFill>
                <a:latin typeface="Montserrat" panose="00000500000000000000" pitchFamily="2" charset="-18"/>
              </a:rPr>
              <a:t>OKRĘGOWY</a:t>
            </a:r>
            <a:endParaRPr lang="pl-PL" sz="1050" dirty="0"/>
          </a:p>
        </p:txBody>
      </p:sp>
      <p:sp>
        <p:nvSpPr>
          <p:cNvPr id="80" name="Google Shape;94;p14">
            <a:extLst>
              <a:ext uri="{FF2B5EF4-FFF2-40B4-BE49-F238E27FC236}">
                <a16:creationId xmlns:a16="http://schemas.microsoft.com/office/drawing/2014/main" id="{72857F91-B2D7-F77F-7AEA-8F5ABE0CD121}"/>
              </a:ext>
            </a:extLst>
          </p:cNvPr>
          <p:cNvSpPr/>
          <p:nvPr/>
        </p:nvSpPr>
        <p:spPr>
          <a:xfrm>
            <a:off x="-9206" y="6540977"/>
            <a:ext cx="9906000" cy="1139624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sz="1600" b="1" dirty="0">
              <a:solidFill>
                <a:schemeClr val="bg1"/>
              </a:solidFill>
              <a:latin typeface="Montserrat" panose="00000500000000000000" pitchFamily="2" charset="-18"/>
            </a:endParaRPr>
          </a:p>
        </p:txBody>
      </p:sp>
      <p:cxnSp>
        <p:nvCxnSpPr>
          <p:cNvPr id="84" name="Łącznik prosty 83">
            <a:extLst>
              <a:ext uri="{FF2B5EF4-FFF2-40B4-BE49-F238E27FC236}">
                <a16:creationId xmlns:a16="http://schemas.microsoft.com/office/drawing/2014/main" id="{4B8783A6-567B-3F65-6B89-9656B6E7A038}"/>
              </a:ext>
            </a:extLst>
          </p:cNvPr>
          <p:cNvCxnSpPr>
            <a:cxnSpLocks/>
          </p:cNvCxnSpPr>
          <p:nvPr/>
        </p:nvCxnSpPr>
        <p:spPr>
          <a:xfrm>
            <a:off x="213064" y="3123024"/>
            <a:ext cx="886846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5" name="Łącznik prosty 84">
            <a:extLst>
              <a:ext uri="{FF2B5EF4-FFF2-40B4-BE49-F238E27FC236}">
                <a16:creationId xmlns:a16="http://schemas.microsoft.com/office/drawing/2014/main" id="{C1605544-2DAA-4B7A-9CF0-30A75308F7C4}"/>
              </a:ext>
            </a:extLst>
          </p:cNvPr>
          <p:cNvCxnSpPr>
            <a:cxnSpLocks/>
          </p:cNvCxnSpPr>
          <p:nvPr/>
        </p:nvCxnSpPr>
        <p:spPr>
          <a:xfrm>
            <a:off x="213064" y="4479839"/>
            <a:ext cx="956700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AA0F8E05-2E76-7414-98EC-DDECC8FF267F}"/>
              </a:ext>
            </a:extLst>
          </p:cNvPr>
          <p:cNvCxnSpPr>
            <a:cxnSpLocks/>
          </p:cNvCxnSpPr>
          <p:nvPr/>
        </p:nvCxnSpPr>
        <p:spPr>
          <a:xfrm>
            <a:off x="213064" y="5583153"/>
            <a:ext cx="956700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Łącznik prosty ze strzałką 4">
            <a:extLst>
              <a:ext uri="{FF2B5EF4-FFF2-40B4-BE49-F238E27FC236}">
                <a16:creationId xmlns:a16="http://schemas.microsoft.com/office/drawing/2014/main" id="{E89D87AE-73B7-CEA8-EF6D-0C14D4537B18}"/>
              </a:ext>
            </a:extLst>
          </p:cNvPr>
          <p:cNvCxnSpPr/>
          <p:nvPr/>
        </p:nvCxnSpPr>
        <p:spPr>
          <a:xfrm>
            <a:off x="1221551" y="5279281"/>
            <a:ext cx="0" cy="6776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D9FC40E9-0A98-4B4D-2530-34265B8A11B3}"/>
              </a:ext>
            </a:extLst>
          </p:cNvPr>
          <p:cNvCxnSpPr/>
          <p:nvPr/>
        </p:nvCxnSpPr>
        <p:spPr>
          <a:xfrm>
            <a:off x="2390283" y="5279281"/>
            <a:ext cx="0" cy="6776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25E84FCF-3B20-7111-8E67-0B77B0E2A376}"/>
              </a:ext>
            </a:extLst>
          </p:cNvPr>
          <p:cNvCxnSpPr/>
          <p:nvPr/>
        </p:nvCxnSpPr>
        <p:spPr>
          <a:xfrm>
            <a:off x="3473359" y="5293819"/>
            <a:ext cx="0" cy="6776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BA227A6E-E8BD-2101-C7EA-BA7B34471B29}"/>
              </a:ext>
            </a:extLst>
          </p:cNvPr>
          <p:cNvCxnSpPr/>
          <p:nvPr/>
        </p:nvCxnSpPr>
        <p:spPr>
          <a:xfrm>
            <a:off x="3857584" y="5299479"/>
            <a:ext cx="0" cy="6776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5ECDEC5E-D0CD-72B3-5352-86211491B87A}"/>
              </a:ext>
            </a:extLst>
          </p:cNvPr>
          <p:cNvCxnSpPr>
            <a:cxnSpLocks/>
          </p:cNvCxnSpPr>
          <p:nvPr/>
        </p:nvCxnSpPr>
        <p:spPr>
          <a:xfrm>
            <a:off x="213063" y="5588813"/>
            <a:ext cx="956700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144851E7-57BE-1A6C-F484-C015DF004759}"/>
              </a:ext>
            </a:extLst>
          </p:cNvPr>
          <p:cNvCxnSpPr/>
          <p:nvPr/>
        </p:nvCxnSpPr>
        <p:spPr>
          <a:xfrm>
            <a:off x="3857583" y="5305139"/>
            <a:ext cx="0" cy="6776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DDE3F017-2A38-E800-2829-A0DFF0053859}"/>
              </a:ext>
            </a:extLst>
          </p:cNvPr>
          <p:cNvCxnSpPr/>
          <p:nvPr/>
        </p:nvCxnSpPr>
        <p:spPr>
          <a:xfrm>
            <a:off x="4600186" y="5279281"/>
            <a:ext cx="0" cy="6776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364DC782-E755-531F-F13A-BB5F5253C012}"/>
              </a:ext>
            </a:extLst>
          </p:cNvPr>
          <p:cNvCxnSpPr/>
          <p:nvPr/>
        </p:nvCxnSpPr>
        <p:spPr>
          <a:xfrm>
            <a:off x="5037856" y="5244335"/>
            <a:ext cx="0" cy="6776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A2469FBE-9DC9-A9DE-B79A-70B274A52E0A}"/>
              </a:ext>
            </a:extLst>
          </p:cNvPr>
          <p:cNvCxnSpPr>
            <a:cxnSpLocks/>
          </p:cNvCxnSpPr>
          <p:nvPr/>
        </p:nvCxnSpPr>
        <p:spPr>
          <a:xfrm>
            <a:off x="5919066" y="5272042"/>
            <a:ext cx="0" cy="6776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819D9BB1-B018-BA27-9500-81BE534AD287}"/>
              </a:ext>
            </a:extLst>
          </p:cNvPr>
          <p:cNvCxnSpPr/>
          <p:nvPr/>
        </p:nvCxnSpPr>
        <p:spPr>
          <a:xfrm>
            <a:off x="6261018" y="5272042"/>
            <a:ext cx="0" cy="6776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0D25FB81-250D-12E1-7E7D-85C6DC669A69}"/>
              </a:ext>
            </a:extLst>
          </p:cNvPr>
          <p:cNvCxnSpPr/>
          <p:nvPr/>
        </p:nvCxnSpPr>
        <p:spPr>
          <a:xfrm>
            <a:off x="6958454" y="5244335"/>
            <a:ext cx="0" cy="6776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55F7EC53-7CA1-0F6A-7874-54F73D958D0E}"/>
              </a:ext>
            </a:extLst>
          </p:cNvPr>
          <p:cNvCxnSpPr/>
          <p:nvPr/>
        </p:nvCxnSpPr>
        <p:spPr>
          <a:xfrm>
            <a:off x="7349967" y="5259312"/>
            <a:ext cx="0" cy="6776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Łącznik prosty ze strzałką 22">
            <a:extLst>
              <a:ext uri="{FF2B5EF4-FFF2-40B4-BE49-F238E27FC236}">
                <a16:creationId xmlns:a16="http://schemas.microsoft.com/office/drawing/2014/main" id="{ABC3BD72-B0C1-B764-47BD-C49110C6AB7F}"/>
              </a:ext>
            </a:extLst>
          </p:cNvPr>
          <p:cNvCxnSpPr/>
          <p:nvPr/>
        </p:nvCxnSpPr>
        <p:spPr>
          <a:xfrm>
            <a:off x="8216139" y="5259312"/>
            <a:ext cx="0" cy="6776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C8DBB838-6F9C-4922-66C2-62C4400DCE0C}"/>
              </a:ext>
            </a:extLst>
          </p:cNvPr>
          <p:cNvCxnSpPr/>
          <p:nvPr/>
        </p:nvCxnSpPr>
        <p:spPr>
          <a:xfrm>
            <a:off x="9368596" y="5259312"/>
            <a:ext cx="0" cy="6776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3A4E3A5D-EDD3-4CC8-4BAC-523EF0910CE5}"/>
              </a:ext>
            </a:extLst>
          </p:cNvPr>
          <p:cNvCxnSpPr/>
          <p:nvPr/>
        </p:nvCxnSpPr>
        <p:spPr>
          <a:xfrm>
            <a:off x="8583749" y="5259312"/>
            <a:ext cx="0" cy="6776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CBE45AB3-B909-F752-1966-8F581E57EAC8}"/>
              </a:ext>
            </a:extLst>
          </p:cNvPr>
          <p:cNvSpPr txBox="1"/>
          <p:nvPr/>
        </p:nvSpPr>
        <p:spPr>
          <a:xfrm>
            <a:off x="-441220" y="5614726"/>
            <a:ext cx="20748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200" b="1" dirty="0">
                <a:solidFill>
                  <a:schemeClr val="tx1"/>
                </a:solidFill>
                <a:latin typeface="Montserrat" panose="00000500000000000000" pitchFamily="2" charset="-18"/>
              </a:rPr>
              <a:t>SZCZEBEL</a:t>
            </a:r>
            <a:endParaRPr lang="pl-PL" sz="1050" b="1" dirty="0">
              <a:solidFill>
                <a:schemeClr val="tx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1200" b="1" dirty="0">
                <a:solidFill>
                  <a:schemeClr val="tx1"/>
                </a:solidFill>
                <a:latin typeface="Montserrat" panose="00000500000000000000" pitchFamily="2" charset="-18"/>
              </a:rPr>
              <a:t>PODOKRĘGU</a:t>
            </a:r>
            <a:endParaRPr lang="pl-PL" sz="1800" b="1" dirty="0">
              <a:solidFill>
                <a:schemeClr val="tx1"/>
              </a:solidFill>
              <a:latin typeface="Montserrat" panose="00000500000000000000" pitchFamily="2" charset="-18"/>
            </a:endParaRPr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58150692-C2D6-C78C-3609-1C589C22580E}"/>
              </a:ext>
            </a:extLst>
          </p:cNvPr>
          <p:cNvSpPr/>
          <p:nvPr/>
        </p:nvSpPr>
        <p:spPr>
          <a:xfrm>
            <a:off x="777129" y="6041962"/>
            <a:ext cx="542668" cy="2539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2BD63C98-42B7-7620-293A-DE02A2F949AD}"/>
              </a:ext>
            </a:extLst>
          </p:cNvPr>
          <p:cNvSpPr/>
          <p:nvPr/>
        </p:nvSpPr>
        <p:spPr>
          <a:xfrm>
            <a:off x="2103576" y="6036222"/>
            <a:ext cx="542668" cy="2539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38" name="Prostokąt 37">
            <a:extLst>
              <a:ext uri="{FF2B5EF4-FFF2-40B4-BE49-F238E27FC236}">
                <a16:creationId xmlns:a16="http://schemas.microsoft.com/office/drawing/2014/main" id="{91EDC607-C81F-B9BE-F330-400C171CD742}"/>
              </a:ext>
            </a:extLst>
          </p:cNvPr>
          <p:cNvSpPr/>
          <p:nvPr/>
        </p:nvSpPr>
        <p:spPr>
          <a:xfrm>
            <a:off x="3030118" y="6054925"/>
            <a:ext cx="542668" cy="2539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882D67B9-0F0F-7F94-8F2A-3EDC1D88F6EC}"/>
              </a:ext>
            </a:extLst>
          </p:cNvPr>
          <p:cNvSpPr/>
          <p:nvPr/>
        </p:nvSpPr>
        <p:spPr>
          <a:xfrm>
            <a:off x="3633556" y="6053400"/>
            <a:ext cx="542668" cy="2539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0" name="Prostokąt 39">
            <a:extLst>
              <a:ext uri="{FF2B5EF4-FFF2-40B4-BE49-F238E27FC236}">
                <a16:creationId xmlns:a16="http://schemas.microsoft.com/office/drawing/2014/main" id="{D9AE4F87-EE53-8A53-0BE4-8839BD18762C}"/>
              </a:ext>
            </a:extLst>
          </p:cNvPr>
          <p:cNvSpPr/>
          <p:nvPr/>
        </p:nvSpPr>
        <p:spPr>
          <a:xfrm>
            <a:off x="4261712" y="6052812"/>
            <a:ext cx="542668" cy="2539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6" name="Prostokąt 45">
            <a:extLst>
              <a:ext uri="{FF2B5EF4-FFF2-40B4-BE49-F238E27FC236}">
                <a16:creationId xmlns:a16="http://schemas.microsoft.com/office/drawing/2014/main" id="{3D0E3A41-E18A-B5C7-A865-724BF3E3B492}"/>
              </a:ext>
            </a:extLst>
          </p:cNvPr>
          <p:cNvSpPr/>
          <p:nvPr/>
        </p:nvSpPr>
        <p:spPr>
          <a:xfrm>
            <a:off x="4842114" y="6050582"/>
            <a:ext cx="542668" cy="2539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7" name="Prostokąt 46">
            <a:extLst>
              <a:ext uri="{FF2B5EF4-FFF2-40B4-BE49-F238E27FC236}">
                <a16:creationId xmlns:a16="http://schemas.microsoft.com/office/drawing/2014/main" id="{E4745027-75F5-B503-CCB8-609859195C54}"/>
              </a:ext>
            </a:extLst>
          </p:cNvPr>
          <p:cNvSpPr/>
          <p:nvPr/>
        </p:nvSpPr>
        <p:spPr>
          <a:xfrm>
            <a:off x="5536535" y="6047688"/>
            <a:ext cx="542668" cy="2539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51" name="Prostokąt 50">
            <a:extLst>
              <a:ext uri="{FF2B5EF4-FFF2-40B4-BE49-F238E27FC236}">
                <a16:creationId xmlns:a16="http://schemas.microsoft.com/office/drawing/2014/main" id="{0E6212D6-CD80-9FB5-98C6-97D76370B957}"/>
              </a:ext>
            </a:extLst>
          </p:cNvPr>
          <p:cNvSpPr/>
          <p:nvPr/>
        </p:nvSpPr>
        <p:spPr>
          <a:xfrm>
            <a:off x="6146357" y="6042774"/>
            <a:ext cx="542668" cy="2539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52" name="Prostokąt 51">
            <a:extLst>
              <a:ext uri="{FF2B5EF4-FFF2-40B4-BE49-F238E27FC236}">
                <a16:creationId xmlns:a16="http://schemas.microsoft.com/office/drawing/2014/main" id="{BBA825AB-1354-D943-9E9F-FFD30A4D465E}"/>
              </a:ext>
            </a:extLst>
          </p:cNvPr>
          <p:cNvSpPr/>
          <p:nvPr/>
        </p:nvSpPr>
        <p:spPr>
          <a:xfrm>
            <a:off x="6781379" y="6049273"/>
            <a:ext cx="542668" cy="2539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59" name="Prostokąt 58">
            <a:extLst>
              <a:ext uri="{FF2B5EF4-FFF2-40B4-BE49-F238E27FC236}">
                <a16:creationId xmlns:a16="http://schemas.microsoft.com/office/drawing/2014/main" id="{3402E082-AC24-F4F4-69C7-7DBA9E7E7076}"/>
              </a:ext>
            </a:extLst>
          </p:cNvPr>
          <p:cNvSpPr/>
          <p:nvPr/>
        </p:nvSpPr>
        <p:spPr>
          <a:xfrm>
            <a:off x="7399194" y="6041465"/>
            <a:ext cx="542668" cy="2539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60" name="Prostokąt 59">
            <a:extLst>
              <a:ext uri="{FF2B5EF4-FFF2-40B4-BE49-F238E27FC236}">
                <a16:creationId xmlns:a16="http://schemas.microsoft.com/office/drawing/2014/main" id="{6210A55F-CA90-C5E5-1785-5BFB86D43F27}"/>
              </a:ext>
            </a:extLst>
          </p:cNvPr>
          <p:cNvSpPr/>
          <p:nvPr/>
        </p:nvSpPr>
        <p:spPr>
          <a:xfrm>
            <a:off x="8002632" y="6057553"/>
            <a:ext cx="515426" cy="22850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62" name="Prostokąt 61">
            <a:extLst>
              <a:ext uri="{FF2B5EF4-FFF2-40B4-BE49-F238E27FC236}">
                <a16:creationId xmlns:a16="http://schemas.microsoft.com/office/drawing/2014/main" id="{F15F94A0-D9F6-E263-0B35-BC479EF165B5}"/>
              </a:ext>
            </a:extLst>
          </p:cNvPr>
          <p:cNvSpPr/>
          <p:nvPr/>
        </p:nvSpPr>
        <p:spPr>
          <a:xfrm>
            <a:off x="9209550" y="6049774"/>
            <a:ext cx="542668" cy="2539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63" name="Prostokąt 62">
            <a:extLst>
              <a:ext uri="{FF2B5EF4-FFF2-40B4-BE49-F238E27FC236}">
                <a16:creationId xmlns:a16="http://schemas.microsoft.com/office/drawing/2014/main" id="{0AD02CF6-623C-317A-5BBD-55DC88DEFC2D}"/>
              </a:ext>
            </a:extLst>
          </p:cNvPr>
          <p:cNvSpPr/>
          <p:nvPr/>
        </p:nvSpPr>
        <p:spPr>
          <a:xfrm>
            <a:off x="8587228" y="6054925"/>
            <a:ext cx="542668" cy="2539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64" name="Prostokąt 63">
            <a:extLst>
              <a:ext uri="{FF2B5EF4-FFF2-40B4-BE49-F238E27FC236}">
                <a16:creationId xmlns:a16="http://schemas.microsoft.com/office/drawing/2014/main" id="{4A721951-6D76-160B-A465-4A7E1B30F5A3}"/>
              </a:ext>
            </a:extLst>
          </p:cNvPr>
          <p:cNvSpPr/>
          <p:nvPr/>
        </p:nvSpPr>
        <p:spPr>
          <a:xfrm>
            <a:off x="1428342" y="6042774"/>
            <a:ext cx="542668" cy="2539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cxnSp>
        <p:nvCxnSpPr>
          <p:cNvPr id="65" name="Łącznik prosty ze strzałką 64">
            <a:extLst>
              <a:ext uri="{FF2B5EF4-FFF2-40B4-BE49-F238E27FC236}">
                <a16:creationId xmlns:a16="http://schemas.microsoft.com/office/drawing/2014/main" id="{7803D451-1939-E38A-7E53-6A9AC25B9C8F}"/>
              </a:ext>
            </a:extLst>
          </p:cNvPr>
          <p:cNvCxnSpPr/>
          <p:nvPr/>
        </p:nvCxnSpPr>
        <p:spPr>
          <a:xfrm>
            <a:off x="1566140" y="5293819"/>
            <a:ext cx="0" cy="6776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4881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E9B3D953-C62B-B246-4008-90A0738D5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9EDF6395-CE12-6278-4A1E-D3E7C71B1557}"/>
              </a:ext>
            </a:extLst>
          </p:cNvPr>
          <p:cNvSpPr/>
          <p:nvPr/>
        </p:nvSpPr>
        <p:spPr>
          <a:xfrm>
            <a:off x="1454150" y="0"/>
            <a:ext cx="8451850" cy="1139624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sz="1600" b="1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28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Schemat rozgrywkowy Małopolski ZPN</a:t>
            </a:r>
            <a:endParaRPr sz="2800" b="1" cap="small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6C45CB06-1D9F-2C6A-BE23-0B012361B6EA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8D614A5E-7EB3-BD59-9887-F08C9DC34C7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5879" y="2823099"/>
            <a:ext cx="8430121" cy="403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DBE4BBE2-09F8-4D20-BC46-24A2C38FCD9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0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>
            <a:extLst>
              <a:ext uri="{FF2B5EF4-FFF2-40B4-BE49-F238E27FC236}">
                <a16:creationId xmlns:a16="http://schemas.microsoft.com/office/drawing/2014/main" id="{4A40790B-C030-AD52-9070-993C894CBF79}"/>
              </a:ext>
            </a:extLst>
          </p:cNvPr>
          <p:cNvSpPr txBox="1"/>
          <p:nvPr/>
        </p:nvSpPr>
        <p:spPr>
          <a:xfrm>
            <a:off x="546746" y="2740742"/>
            <a:ext cx="8451850" cy="6735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endParaRPr lang="pl-PL" sz="1600" b="1" kern="100" dirty="0">
              <a:latin typeface="Montserrat" panose="00000500000000000000" pitchFamily="2" charset="-18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13260409-DFC2-23C9-AB0B-DAB675569E0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26680207-1688-3147-8117-0C15F68B0401}"/>
              </a:ext>
            </a:extLst>
          </p:cNvPr>
          <p:cNvSpPr/>
          <p:nvPr/>
        </p:nvSpPr>
        <p:spPr>
          <a:xfrm>
            <a:off x="4215259" y="2740742"/>
            <a:ext cx="3146632" cy="10951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MAŁOPOLSKA LIGA </a:t>
            </a:r>
          </a:p>
          <a:p>
            <a:pPr algn="ctr"/>
            <a:r>
              <a:rPr lang="pl-PL" b="1" dirty="0">
                <a:solidFill>
                  <a:schemeClr val="tx1"/>
                </a:solidFill>
                <a:latin typeface="Montserrat" panose="00000500000000000000" pitchFamily="2" charset="-18"/>
              </a:rPr>
              <a:t>(PIERWSZA WOJEWÓDZKA)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70F85687-8EBE-CD6B-A2E6-B49D25DFEC73}"/>
              </a:ext>
            </a:extLst>
          </p:cNvPr>
          <p:cNvSpPr/>
          <p:nvPr/>
        </p:nvSpPr>
        <p:spPr>
          <a:xfrm>
            <a:off x="2019216" y="4706627"/>
            <a:ext cx="3146632" cy="10771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II LIGA MAŁOPOLSKA GR. I</a:t>
            </a:r>
          </a:p>
          <a:p>
            <a:pPr algn="ctr"/>
            <a:r>
              <a:rPr lang="pl-PL" b="1" dirty="0">
                <a:solidFill>
                  <a:schemeClr val="tx1"/>
                </a:solidFill>
                <a:latin typeface="Montserrat" panose="00000500000000000000" pitchFamily="2" charset="-18"/>
              </a:rPr>
              <a:t>(DRUGA LIGA WOJEWÓDZKA)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DAC43F80-D50C-2043-DD11-60CEF20A5BFC}"/>
              </a:ext>
            </a:extLst>
          </p:cNvPr>
          <p:cNvSpPr txBox="1"/>
          <p:nvPr/>
        </p:nvSpPr>
        <p:spPr>
          <a:xfrm>
            <a:off x="1454149" y="1550800"/>
            <a:ext cx="84301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100" b="1" dirty="0">
                <a:latin typeface="Montserrat" panose="00000500000000000000" pitchFamily="2" charset="-18"/>
              </a:rPr>
              <a:t>SZCZEBEL </a:t>
            </a:r>
            <a:r>
              <a:rPr lang="pl-PL" sz="2100" b="1" u="sng" dirty="0">
                <a:latin typeface="Montserrat" panose="00000500000000000000" pitchFamily="2" charset="-18"/>
              </a:rPr>
              <a:t>WOJEWÓDZKI</a:t>
            </a:r>
            <a:r>
              <a:rPr lang="pl-PL" sz="2100" b="1" dirty="0">
                <a:latin typeface="Montserrat" panose="00000500000000000000" pitchFamily="2" charset="-18"/>
              </a:rPr>
              <a:t> ROZGRYWEK MŁODZIEŻOWYCH</a:t>
            </a:r>
            <a:endParaRPr lang="pl-PL" sz="2100" dirty="0"/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E4C99881-7C15-C28D-9A55-1C16C8DFC3E5}"/>
              </a:ext>
            </a:extLst>
          </p:cNvPr>
          <p:cNvSpPr/>
          <p:nvPr/>
        </p:nvSpPr>
        <p:spPr>
          <a:xfrm>
            <a:off x="6313468" y="4706627"/>
            <a:ext cx="3146632" cy="10771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II LIGA MAŁOPOLSKA GR. II</a:t>
            </a:r>
          </a:p>
          <a:p>
            <a:pPr algn="ctr"/>
            <a:r>
              <a:rPr lang="pl-PL" b="1" dirty="0">
                <a:solidFill>
                  <a:schemeClr val="tx1"/>
                </a:solidFill>
                <a:latin typeface="Montserrat" panose="00000500000000000000" pitchFamily="2" charset="-18"/>
              </a:rPr>
              <a:t>(DRUGA LIGA WOJEWÓDZKA)</a:t>
            </a:r>
            <a:endParaRPr lang="pl-PL" dirty="0">
              <a:solidFill>
                <a:schemeClr val="tx1"/>
              </a:solidFill>
            </a:endParaRPr>
          </a:p>
        </p:txBody>
      </p: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2C3F07F3-2F45-B799-C85D-1E1D44E77DA6}"/>
              </a:ext>
            </a:extLst>
          </p:cNvPr>
          <p:cNvCxnSpPr/>
          <p:nvPr/>
        </p:nvCxnSpPr>
        <p:spPr>
          <a:xfrm>
            <a:off x="7253056" y="4012707"/>
            <a:ext cx="633728" cy="56442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 prosty ze strzałką 28">
            <a:extLst>
              <a:ext uri="{FF2B5EF4-FFF2-40B4-BE49-F238E27FC236}">
                <a16:creationId xmlns:a16="http://schemas.microsoft.com/office/drawing/2014/main" id="{0E73903E-54D7-0B01-80E3-F607E8C2B49A}"/>
              </a:ext>
            </a:extLst>
          </p:cNvPr>
          <p:cNvCxnSpPr/>
          <p:nvPr/>
        </p:nvCxnSpPr>
        <p:spPr>
          <a:xfrm flipH="1">
            <a:off x="4101483" y="4012707"/>
            <a:ext cx="671188" cy="5644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86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FB70F288-C1E8-83F6-8F73-A4AB81E71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FA3673C8-D6DF-0EFB-BE16-B797DCF607B3}"/>
              </a:ext>
            </a:extLst>
          </p:cNvPr>
          <p:cNvSpPr/>
          <p:nvPr/>
        </p:nvSpPr>
        <p:spPr>
          <a:xfrm>
            <a:off x="1454150" y="0"/>
            <a:ext cx="8451850" cy="1139624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sz="1600" b="1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28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Schemat rozgrywkowy Małopolski ZPN</a:t>
            </a:r>
            <a:endParaRPr sz="2800" b="1" cap="small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EA083B26-1E38-CE38-44B4-AC5645A77C9B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88E4EE48-CFEE-B088-64F0-43E2FDBA157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31902" y="2823099"/>
            <a:ext cx="8430121" cy="403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A33D1BBF-8988-A97D-D5EC-DD35F9CCB9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0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>
            <a:extLst>
              <a:ext uri="{FF2B5EF4-FFF2-40B4-BE49-F238E27FC236}">
                <a16:creationId xmlns:a16="http://schemas.microsoft.com/office/drawing/2014/main" id="{DEEE1CDD-C6C8-1C58-85DD-3136C2CFBAFA}"/>
              </a:ext>
            </a:extLst>
          </p:cNvPr>
          <p:cNvSpPr txBox="1"/>
          <p:nvPr/>
        </p:nvSpPr>
        <p:spPr>
          <a:xfrm>
            <a:off x="597678" y="2911668"/>
            <a:ext cx="8451850" cy="6735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endParaRPr lang="pl-PL" sz="1600" b="1" kern="100" dirty="0">
              <a:latin typeface="Montserrat" panose="00000500000000000000" pitchFamily="2" charset="-18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FEB40ADC-D800-514D-D116-D1A2A66C3A4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FA7CE34A-4653-741B-03CD-3A254B13979C}"/>
              </a:ext>
            </a:extLst>
          </p:cNvPr>
          <p:cNvSpPr txBox="1"/>
          <p:nvPr/>
        </p:nvSpPr>
        <p:spPr>
          <a:xfrm>
            <a:off x="1410934" y="1162516"/>
            <a:ext cx="86824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200" b="1" dirty="0">
                <a:latin typeface="Montserrat" panose="00000500000000000000" pitchFamily="2" charset="-18"/>
              </a:rPr>
              <a:t>SZCZEBEL </a:t>
            </a:r>
            <a:r>
              <a:rPr lang="pl-PL" sz="2200" b="1" u="sng" dirty="0">
                <a:latin typeface="Montserrat" panose="00000500000000000000" pitchFamily="2" charset="-18"/>
              </a:rPr>
              <a:t>REGIONALNY</a:t>
            </a:r>
            <a:r>
              <a:rPr lang="pl-PL" sz="2200" b="1" dirty="0">
                <a:latin typeface="Montserrat" panose="00000500000000000000" pitchFamily="2" charset="-18"/>
              </a:rPr>
              <a:t> ROZGRYWEK MŁODZIEŻOWYCH</a:t>
            </a:r>
            <a:endParaRPr lang="pl-PL" sz="2200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4998AAF6-CAEB-FB6E-1B3F-D1DBE7F0D932}"/>
              </a:ext>
            </a:extLst>
          </p:cNvPr>
          <p:cNvSpPr/>
          <p:nvPr/>
        </p:nvSpPr>
        <p:spPr>
          <a:xfrm>
            <a:off x="3639886" y="1682837"/>
            <a:ext cx="4036399" cy="15978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LIGA REGIONALNA</a:t>
            </a:r>
          </a:p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„PÓŁNOC”</a:t>
            </a:r>
          </a:p>
          <a:p>
            <a:pPr algn="ctr"/>
            <a:r>
              <a:rPr lang="pl-PL" sz="1600" dirty="0">
                <a:solidFill>
                  <a:schemeClr val="tx1"/>
                </a:solidFill>
                <a:latin typeface="Montserrat" panose="00000500000000000000" pitchFamily="2" charset="-18"/>
              </a:rPr>
              <a:t>Kraków-Myślenice-Wieliczka-Olkusz</a:t>
            </a:r>
          </a:p>
          <a:p>
            <a:pPr algn="ctr"/>
            <a:r>
              <a:rPr lang="pl-PL" b="1" dirty="0">
                <a:solidFill>
                  <a:schemeClr val="tx1"/>
                </a:solidFill>
                <a:latin typeface="Montserrat" panose="00000500000000000000" pitchFamily="2" charset="-18"/>
              </a:rPr>
              <a:t>(TRZECIA LIGA WOJEWÓDZKA)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8C1B0BFC-0534-0629-BB7F-356A200A7009}"/>
              </a:ext>
            </a:extLst>
          </p:cNvPr>
          <p:cNvSpPr/>
          <p:nvPr/>
        </p:nvSpPr>
        <p:spPr>
          <a:xfrm>
            <a:off x="3639886" y="5022404"/>
            <a:ext cx="4036399" cy="15978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LIGA REGIONALNA</a:t>
            </a:r>
          </a:p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„POŁUDNIE”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Montserrat" panose="00000500000000000000" pitchFamily="2" charset="-18"/>
              </a:rPr>
              <a:t>Podhale-Limanowa-Nowy</a:t>
            </a:r>
            <a:r>
              <a:rPr lang="pl-PL" dirty="0">
                <a:solidFill>
                  <a:schemeClr val="tx1"/>
                </a:solidFill>
                <a:latin typeface="Montserrat" panose="00000500000000000000" pitchFamily="2" charset="-18"/>
              </a:rPr>
              <a:t> Sącz-Gorlice</a:t>
            </a:r>
          </a:p>
          <a:p>
            <a:pPr algn="ctr"/>
            <a:r>
              <a:rPr lang="pl-PL" b="1" dirty="0">
                <a:solidFill>
                  <a:schemeClr val="tx1"/>
                </a:solidFill>
                <a:latin typeface="Montserrat" panose="00000500000000000000" pitchFamily="2" charset="-18"/>
              </a:rPr>
              <a:t>(TRZECIA LIGA WOJEWÓDZKA)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66509F89-5E7C-45D2-53A7-38EE705E5309}"/>
              </a:ext>
            </a:extLst>
          </p:cNvPr>
          <p:cNvSpPr/>
          <p:nvPr/>
        </p:nvSpPr>
        <p:spPr>
          <a:xfrm>
            <a:off x="5680073" y="3355095"/>
            <a:ext cx="4036399" cy="15978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LIGA REGIONALNA</a:t>
            </a:r>
          </a:p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„WSCHODNIA”</a:t>
            </a:r>
          </a:p>
          <a:p>
            <a:pPr algn="ctr"/>
            <a:r>
              <a:rPr lang="pl-PL" sz="1800" dirty="0">
                <a:solidFill>
                  <a:schemeClr val="tx1"/>
                </a:solidFill>
                <a:latin typeface="Montserrat" panose="00000500000000000000" pitchFamily="2" charset="-18"/>
              </a:rPr>
              <a:t>Tarnów-Żabno-Brzesko-Bochnia</a:t>
            </a:r>
          </a:p>
          <a:p>
            <a:pPr algn="ctr"/>
            <a:r>
              <a:rPr lang="pl-PL" b="1" dirty="0">
                <a:solidFill>
                  <a:schemeClr val="tx1"/>
                </a:solidFill>
                <a:latin typeface="Montserrat" panose="00000500000000000000" pitchFamily="2" charset="-18"/>
              </a:rPr>
              <a:t>(TRZECIA LIGA WOJEWÓDZKA)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437CA854-189F-AE6E-AA64-175DA58FBA8B}"/>
              </a:ext>
            </a:extLst>
          </p:cNvPr>
          <p:cNvSpPr/>
          <p:nvPr/>
        </p:nvSpPr>
        <p:spPr>
          <a:xfrm>
            <a:off x="1548911" y="3355095"/>
            <a:ext cx="4036399" cy="15978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LIGA REGIONALNA</a:t>
            </a:r>
          </a:p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„ZACHODNIA”</a:t>
            </a:r>
          </a:p>
          <a:p>
            <a:pPr algn="ctr"/>
            <a:r>
              <a:rPr lang="pl-PL" sz="1600" dirty="0">
                <a:solidFill>
                  <a:schemeClr val="tx1"/>
                </a:solidFill>
                <a:latin typeface="Montserrat" panose="00000500000000000000" pitchFamily="2" charset="-18"/>
              </a:rPr>
              <a:t>Wadowice-Oświęcim-Chrzanów</a:t>
            </a:r>
          </a:p>
          <a:p>
            <a:pPr algn="ctr"/>
            <a:r>
              <a:rPr lang="pl-PL" b="1" dirty="0">
                <a:solidFill>
                  <a:schemeClr val="tx1"/>
                </a:solidFill>
                <a:latin typeface="Montserrat" panose="00000500000000000000" pitchFamily="2" charset="-18"/>
              </a:rPr>
              <a:t>(TRZECIA LIGA WOJEWÓDZKA)</a:t>
            </a:r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2933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1C153759-B1FE-2787-3525-25B19E428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F68B2455-2D52-73E4-70A8-96CE108A0B3F}"/>
              </a:ext>
            </a:extLst>
          </p:cNvPr>
          <p:cNvSpPr/>
          <p:nvPr/>
        </p:nvSpPr>
        <p:spPr>
          <a:xfrm>
            <a:off x="1443285" y="0"/>
            <a:ext cx="8451850" cy="1139624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sz="1600" b="1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28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Schemat rozgrywkowy Małopolski ZPN</a:t>
            </a:r>
            <a:endParaRPr sz="2800" b="1" cap="small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CBFD50E9-65C5-1DB0-C778-C67E085045C1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66117508-4D90-5D32-52A1-799751E416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5014" y="2845991"/>
            <a:ext cx="8430121" cy="403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27482DCF-A1C7-968B-0F9C-F2AFE480B51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789" y="-1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>
            <a:extLst>
              <a:ext uri="{FF2B5EF4-FFF2-40B4-BE49-F238E27FC236}">
                <a16:creationId xmlns:a16="http://schemas.microsoft.com/office/drawing/2014/main" id="{63C9948A-B398-711D-5BDE-7FD042456622}"/>
              </a:ext>
            </a:extLst>
          </p:cNvPr>
          <p:cNvSpPr txBox="1"/>
          <p:nvPr/>
        </p:nvSpPr>
        <p:spPr>
          <a:xfrm>
            <a:off x="193073" y="2342646"/>
            <a:ext cx="8451850" cy="6735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endParaRPr lang="pl-PL" sz="1600" b="1" kern="100" dirty="0">
              <a:latin typeface="Montserrat" panose="00000500000000000000" pitchFamily="2" charset="-18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F5E8D6F0-87D7-80F0-8480-784C0B72DAC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43D33A7B-7416-407D-CDEF-A45F6E7A7EEE}"/>
              </a:ext>
            </a:extLst>
          </p:cNvPr>
          <p:cNvSpPr txBox="1"/>
          <p:nvPr/>
        </p:nvSpPr>
        <p:spPr>
          <a:xfrm>
            <a:off x="1454150" y="1147828"/>
            <a:ext cx="86824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200" b="1" dirty="0">
                <a:latin typeface="Montserrat" panose="00000500000000000000" pitchFamily="2" charset="-18"/>
              </a:rPr>
              <a:t>SZCZEBEL </a:t>
            </a:r>
            <a:r>
              <a:rPr lang="pl-PL" sz="2200" b="1" u="sng" dirty="0">
                <a:latin typeface="Montserrat" panose="00000500000000000000" pitchFamily="2" charset="-18"/>
              </a:rPr>
              <a:t>OKRĘGOWY</a:t>
            </a:r>
            <a:r>
              <a:rPr lang="pl-PL" sz="2200" b="1" dirty="0">
                <a:latin typeface="Montserrat" panose="00000500000000000000" pitchFamily="2" charset="-18"/>
              </a:rPr>
              <a:t> ROZGRYWEK MŁODZIEŻOWYCH</a:t>
            </a:r>
            <a:endParaRPr lang="pl-PL" sz="2200" dirty="0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26A8ABE6-3E8B-5102-30E1-449FB232B7EB}"/>
              </a:ext>
            </a:extLst>
          </p:cNvPr>
          <p:cNvSpPr/>
          <p:nvPr/>
        </p:nvSpPr>
        <p:spPr>
          <a:xfrm>
            <a:off x="2010927" y="1600187"/>
            <a:ext cx="3316437" cy="11230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LIGA OKRĘGOWA</a:t>
            </a:r>
          </a:p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„PÓŁNOC I”</a:t>
            </a:r>
          </a:p>
          <a:p>
            <a:pPr algn="ctr"/>
            <a:r>
              <a:rPr lang="pl-PL" sz="1800" dirty="0">
                <a:solidFill>
                  <a:schemeClr val="tx1"/>
                </a:solidFill>
                <a:latin typeface="Montserrat" panose="00000500000000000000" pitchFamily="2" charset="-18"/>
              </a:rPr>
              <a:t>Kraków-Olkusz</a:t>
            </a:r>
          </a:p>
          <a:p>
            <a:pPr algn="ctr"/>
            <a:r>
              <a:rPr lang="pl-PL" b="1" dirty="0">
                <a:solidFill>
                  <a:schemeClr val="tx1"/>
                </a:solidFill>
                <a:latin typeface="Montserrat" panose="00000500000000000000" pitchFamily="2" charset="-18"/>
              </a:rPr>
              <a:t>(CZWARTA LIGA WOJEWÓDZKA)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BB9E0ED4-0FAD-E689-F4EA-6B0A981B5AEA}"/>
              </a:ext>
            </a:extLst>
          </p:cNvPr>
          <p:cNvSpPr/>
          <p:nvPr/>
        </p:nvSpPr>
        <p:spPr>
          <a:xfrm>
            <a:off x="5873278" y="1586919"/>
            <a:ext cx="3316436" cy="11230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LIGA OKRĘGOWA</a:t>
            </a:r>
          </a:p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„PÓŁNOC II”</a:t>
            </a:r>
          </a:p>
          <a:p>
            <a:pPr algn="ctr"/>
            <a:r>
              <a:rPr lang="pl-PL" sz="1800" dirty="0">
                <a:solidFill>
                  <a:schemeClr val="tx1"/>
                </a:solidFill>
                <a:latin typeface="Montserrat" panose="00000500000000000000" pitchFamily="2" charset="-18"/>
              </a:rPr>
              <a:t>Myślenice-Wieliczka</a:t>
            </a:r>
          </a:p>
          <a:p>
            <a:pPr algn="ctr"/>
            <a:r>
              <a:rPr lang="pl-PL" b="1" dirty="0">
                <a:solidFill>
                  <a:schemeClr val="tx1"/>
                </a:solidFill>
                <a:latin typeface="Montserrat" panose="00000500000000000000" pitchFamily="2" charset="-18"/>
              </a:rPr>
              <a:t>(CZWARTA LIGA WOJEWÓDZKA)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8C46A5CB-B368-CA23-1717-1522BC4B05F0}"/>
              </a:ext>
            </a:extLst>
          </p:cNvPr>
          <p:cNvSpPr/>
          <p:nvPr/>
        </p:nvSpPr>
        <p:spPr>
          <a:xfrm>
            <a:off x="2010928" y="2867462"/>
            <a:ext cx="3316437" cy="11230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LIGA OKRĘGOWA</a:t>
            </a:r>
          </a:p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„ZACHÓD I”</a:t>
            </a:r>
          </a:p>
          <a:p>
            <a:pPr algn="ctr"/>
            <a:r>
              <a:rPr lang="pl-PL" sz="1800" dirty="0">
                <a:solidFill>
                  <a:schemeClr val="tx1"/>
                </a:solidFill>
                <a:latin typeface="Montserrat" panose="00000500000000000000" pitchFamily="2" charset="-18"/>
              </a:rPr>
              <a:t>Wadowice</a:t>
            </a:r>
          </a:p>
          <a:p>
            <a:pPr algn="ctr"/>
            <a:r>
              <a:rPr lang="pl-PL" b="1" dirty="0">
                <a:solidFill>
                  <a:schemeClr val="tx1"/>
                </a:solidFill>
                <a:latin typeface="Montserrat" panose="00000500000000000000" pitchFamily="2" charset="-18"/>
              </a:rPr>
              <a:t>(CZWARTA LIGA WOJEWÓDZKA)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42C5F96F-02C9-8EAC-3BB1-3D7DC3CBF201}"/>
              </a:ext>
            </a:extLst>
          </p:cNvPr>
          <p:cNvSpPr/>
          <p:nvPr/>
        </p:nvSpPr>
        <p:spPr>
          <a:xfrm>
            <a:off x="5873278" y="2877945"/>
            <a:ext cx="3316436" cy="11230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LIGA OKRĘGOWA</a:t>
            </a:r>
          </a:p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„ZACHÓD II”</a:t>
            </a:r>
          </a:p>
          <a:p>
            <a:pPr algn="ctr"/>
            <a:r>
              <a:rPr lang="pl-PL" sz="1800" dirty="0">
                <a:solidFill>
                  <a:schemeClr val="tx1"/>
                </a:solidFill>
                <a:latin typeface="Montserrat" panose="00000500000000000000" pitchFamily="2" charset="-18"/>
              </a:rPr>
              <a:t>Oświęcim-Chrzanów</a:t>
            </a:r>
          </a:p>
          <a:p>
            <a:pPr algn="ctr"/>
            <a:r>
              <a:rPr lang="pl-PL" b="1" dirty="0">
                <a:solidFill>
                  <a:schemeClr val="tx1"/>
                </a:solidFill>
                <a:latin typeface="Montserrat" panose="00000500000000000000" pitchFamily="2" charset="-18"/>
              </a:rPr>
              <a:t>(CZWARTA LIGA WOJEWÓDZKA)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2674F4D2-165E-627B-13CB-C81CA48A0720}"/>
              </a:ext>
            </a:extLst>
          </p:cNvPr>
          <p:cNvSpPr/>
          <p:nvPr/>
        </p:nvSpPr>
        <p:spPr>
          <a:xfrm>
            <a:off x="2010928" y="5499803"/>
            <a:ext cx="3316437" cy="11230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LIGA OKRĘGOWA</a:t>
            </a:r>
          </a:p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„POŁUDNIE I”</a:t>
            </a:r>
          </a:p>
          <a:p>
            <a:pPr algn="ctr"/>
            <a:r>
              <a:rPr lang="pl-PL" sz="1800" dirty="0">
                <a:solidFill>
                  <a:schemeClr val="tx1"/>
                </a:solidFill>
                <a:latin typeface="Montserrat" panose="00000500000000000000" pitchFamily="2" charset="-18"/>
              </a:rPr>
              <a:t>Podhale-Limanowa</a:t>
            </a:r>
          </a:p>
          <a:p>
            <a:pPr algn="ctr"/>
            <a:r>
              <a:rPr lang="pl-PL" b="1" dirty="0">
                <a:solidFill>
                  <a:schemeClr val="tx1"/>
                </a:solidFill>
                <a:latin typeface="Montserrat" panose="00000500000000000000" pitchFamily="2" charset="-18"/>
              </a:rPr>
              <a:t>(CZWARTA LIGA WOJEWÓDZKA)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C8DE79BB-9A7F-4B7B-5791-19081CD83FF1}"/>
              </a:ext>
            </a:extLst>
          </p:cNvPr>
          <p:cNvSpPr/>
          <p:nvPr/>
        </p:nvSpPr>
        <p:spPr>
          <a:xfrm>
            <a:off x="5873278" y="5507915"/>
            <a:ext cx="3316436" cy="11230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LIGA OKRĘGOWA</a:t>
            </a:r>
          </a:p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„POŁUDNIE II”</a:t>
            </a:r>
            <a:endParaRPr lang="pl-PL" sz="2000" dirty="0">
              <a:solidFill>
                <a:schemeClr val="tx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1800" dirty="0">
                <a:solidFill>
                  <a:schemeClr val="tx1"/>
                </a:solidFill>
                <a:latin typeface="Montserrat" panose="00000500000000000000" pitchFamily="2" charset="-18"/>
              </a:rPr>
              <a:t>Nowy Sącz-Gorlice</a:t>
            </a:r>
          </a:p>
          <a:p>
            <a:pPr algn="ctr"/>
            <a:r>
              <a:rPr lang="pl-PL" b="1" dirty="0">
                <a:solidFill>
                  <a:schemeClr val="tx1"/>
                </a:solidFill>
                <a:latin typeface="Montserrat" panose="00000500000000000000" pitchFamily="2" charset="-18"/>
              </a:rPr>
              <a:t>(CZWARTA LIGA WOJEWÓDZKA)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1B719AA6-918B-C403-E792-52258D1D6045}"/>
              </a:ext>
            </a:extLst>
          </p:cNvPr>
          <p:cNvSpPr/>
          <p:nvPr/>
        </p:nvSpPr>
        <p:spPr>
          <a:xfrm>
            <a:off x="2010928" y="4184682"/>
            <a:ext cx="3316437" cy="11230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LIGA OKRĘGOWA</a:t>
            </a:r>
          </a:p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„WSCHÓD I”</a:t>
            </a:r>
          </a:p>
          <a:p>
            <a:pPr algn="ctr"/>
            <a:r>
              <a:rPr lang="pl-PL" sz="1800" dirty="0">
                <a:solidFill>
                  <a:schemeClr val="tx1"/>
                </a:solidFill>
                <a:latin typeface="Montserrat" panose="00000500000000000000" pitchFamily="2" charset="-18"/>
              </a:rPr>
              <a:t>Tarnów-Żabno</a:t>
            </a:r>
          </a:p>
          <a:p>
            <a:pPr algn="ctr"/>
            <a:r>
              <a:rPr lang="pl-PL" b="1" dirty="0">
                <a:solidFill>
                  <a:schemeClr val="tx1"/>
                </a:solidFill>
                <a:latin typeface="Montserrat" panose="00000500000000000000" pitchFamily="2" charset="-18"/>
              </a:rPr>
              <a:t>(CZWARTA LIGA WOJEWÓDZKA)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CB798B5B-B23A-D26D-9EF5-DD117B0EEEF4}"/>
              </a:ext>
            </a:extLst>
          </p:cNvPr>
          <p:cNvSpPr/>
          <p:nvPr/>
        </p:nvSpPr>
        <p:spPr>
          <a:xfrm>
            <a:off x="5873278" y="4192930"/>
            <a:ext cx="3316436" cy="11230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LIGA OKRĘGOWA</a:t>
            </a:r>
          </a:p>
          <a:p>
            <a:pPr algn="ctr"/>
            <a:r>
              <a:rPr lang="pl-PL" sz="2000" b="1" dirty="0">
                <a:solidFill>
                  <a:schemeClr val="tx1"/>
                </a:solidFill>
                <a:latin typeface="Montserrat" panose="00000500000000000000" pitchFamily="2" charset="-18"/>
              </a:rPr>
              <a:t>„WSCHÓD II”</a:t>
            </a:r>
          </a:p>
          <a:p>
            <a:pPr algn="ctr"/>
            <a:r>
              <a:rPr lang="pl-PL" sz="1800" dirty="0">
                <a:solidFill>
                  <a:schemeClr val="tx1"/>
                </a:solidFill>
                <a:latin typeface="Montserrat" panose="00000500000000000000" pitchFamily="2" charset="-18"/>
              </a:rPr>
              <a:t>Bochnia-Brzesko</a:t>
            </a:r>
          </a:p>
          <a:p>
            <a:pPr algn="ctr"/>
            <a:r>
              <a:rPr lang="pl-PL" b="1" dirty="0">
                <a:solidFill>
                  <a:schemeClr val="tx1"/>
                </a:solidFill>
                <a:latin typeface="Montserrat" panose="00000500000000000000" pitchFamily="2" charset="-18"/>
              </a:rPr>
              <a:t>(CZWARTA LIGA WOJEWÓDZKA)</a:t>
            </a:r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420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A1A4B-E9FC-CDD8-8C0C-19CCE499F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2">
            <a:extLst>
              <a:ext uri="{FF2B5EF4-FFF2-40B4-BE49-F238E27FC236}">
                <a16:creationId xmlns:a16="http://schemas.microsoft.com/office/drawing/2014/main" id="{59F1876D-2E0C-5A63-5138-0FE81ADD5FAF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905188" cy="76372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991BEC8-40CE-BEB6-18B1-22ED94847145}"/>
              </a:ext>
            </a:extLst>
          </p:cNvPr>
          <p:cNvSpPr txBox="1"/>
          <p:nvPr/>
        </p:nvSpPr>
        <p:spPr>
          <a:xfrm>
            <a:off x="-325178" y="1558053"/>
            <a:ext cx="10541479" cy="31393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l-PL" sz="66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Powołanie </a:t>
            </a:r>
          </a:p>
          <a:p>
            <a:pPr algn="ctr"/>
            <a:r>
              <a:rPr lang="pl-PL" sz="66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Lig Młodzików D2 </a:t>
            </a:r>
          </a:p>
          <a:p>
            <a:pPr algn="ctr"/>
            <a:r>
              <a:rPr lang="pl-PL" sz="66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„2014”</a:t>
            </a:r>
          </a:p>
        </p:txBody>
      </p:sp>
    </p:spTree>
    <p:extLst>
      <p:ext uri="{BB962C8B-B14F-4D97-AF65-F5344CB8AC3E}">
        <p14:creationId xmlns:p14="http://schemas.microsoft.com/office/powerpoint/2010/main" val="16987204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C25B6843-1986-A9D5-D91A-1DE243971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A456B787-B52A-18F5-BB5D-6D1A854CDC54}"/>
              </a:ext>
            </a:extLst>
          </p:cNvPr>
          <p:cNvSpPr/>
          <p:nvPr/>
        </p:nvSpPr>
        <p:spPr>
          <a:xfrm>
            <a:off x="1443285" y="0"/>
            <a:ext cx="8451850" cy="1139624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sz="1600" b="1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32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Powołanie Lig Młodzików D2 „2014”</a:t>
            </a:r>
            <a:endParaRPr sz="3200" b="1" cap="small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F98441B7-AC00-9EE3-4A67-FDE65620C2E6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397DC377-309C-6DB7-8A72-52591DFFE43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5014" y="2845991"/>
            <a:ext cx="8430121" cy="403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372DCF46-95D5-33A6-B0DA-FBD052D728A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789" y="-1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>
            <a:extLst>
              <a:ext uri="{FF2B5EF4-FFF2-40B4-BE49-F238E27FC236}">
                <a16:creationId xmlns:a16="http://schemas.microsoft.com/office/drawing/2014/main" id="{8675302E-6464-2452-124E-582405691816}"/>
              </a:ext>
            </a:extLst>
          </p:cNvPr>
          <p:cNvSpPr txBox="1"/>
          <p:nvPr/>
        </p:nvSpPr>
        <p:spPr>
          <a:xfrm>
            <a:off x="1636799" y="1256638"/>
            <a:ext cx="7889756" cy="6438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 dirty="0">
                <a:latin typeface="Montserrat" panose="00000500000000000000" pitchFamily="2" charset="-18"/>
              </a:rPr>
              <a:t>§ 19 pkt 2 Regulamin młodzieżowych rozgrywek piłkarskich juniorów, trampkarzy i młodzików Małopolskiego Związku Piłki Nożnej na sezon 2025/2026</a:t>
            </a:r>
          </a:p>
          <a:p>
            <a:pPr algn="ctr"/>
            <a:endParaRPr lang="pl-PL" sz="1800" dirty="0">
              <a:latin typeface="Montserrat" panose="00000500000000000000" pitchFamily="2" charset="-18"/>
            </a:endParaRPr>
          </a:p>
          <a:p>
            <a:pPr algn="ctr"/>
            <a:r>
              <a:rPr lang="pl-PL" sz="2000" b="1" dirty="0">
                <a:latin typeface="Montserrat" panose="00000500000000000000" pitchFamily="2" charset="-18"/>
              </a:rPr>
              <a:t>Od sezonu 2025/2026 awanse i spadki w rozgrywkach wojewódzkich i regionalnych odbywać się będą w systemie rocznikowym. Awans danej kategorii wiekowej oznaczał będzie automatyczny awans do rozgrywek starszej kategorii wiekowej (np. jeśli w sezonie 2025/2026 awans z ligi wojewódzkiej D2 uzyska dany klub, to awansuje on do ligi wojewódzkiej D1, kontynuując grę w tym samym roczniku, chociaż w innej kategorii). Od sezonu 2025/2026 taki system zostanie wprowadzony od rocznika D2, aby w kolejnych latach sukcesywnie rotował na każdą z kategorii wojewódzkich i regionalnych.  </a:t>
            </a:r>
          </a:p>
          <a:p>
            <a:r>
              <a:rPr lang="pl-PL" dirty="0"/>
              <a:t> </a:t>
            </a:r>
          </a:p>
        </p:txBody>
      </p:sp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3BCA6ACE-FC9F-F6B0-D1B5-D20F6B384D5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101;p14">
            <a:extLst>
              <a:ext uri="{FF2B5EF4-FFF2-40B4-BE49-F238E27FC236}">
                <a16:creationId xmlns:a16="http://schemas.microsoft.com/office/drawing/2014/main" id="{D0D0D20C-73B2-F2DE-D5AC-6DF5F6391651}"/>
              </a:ext>
            </a:extLst>
          </p:cNvPr>
          <p:cNvSpPr txBox="1"/>
          <p:nvPr/>
        </p:nvSpPr>
        <p:spPr>
          <a:xfrm>
            <a:off x="5115600" y="1139624"/>
            <a:ext cx="4632385" cy="6060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pl-PL" dirty="0"/>
              <a:t> </a:t>
            </a:r>
            <a:endParaRPr lang="pl-PL" dirty="0">
              <a:latin typeface="Montserrat" panose="000005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24912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38D67538-3C2A-E952-10B3-2D88CBABD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CA57E77C-B4C7-614A-544C-F08A4BBCF05A}"/>
              </a:ext>
            </a:extLst>
          </p:cNvPr>
          <p:cNvSpPr/>
          <p:nvPr/>
        </p:nvSpPr>
        <p:spPr>
          <a:xfrm>
            <a:off x="1443285" y="0"/>
            <a:ext cx="8451850" cy="1139624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sz="1600" b="1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32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Powołanie Lig Młodzików D2 „2014”</a:t>
            </a:r>
            <a:endParaRPr sz="3200" b="1" cap="small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9E391A0A-170E-FA8D-63AF-7B9A7C009420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52CD0BCC-7D86-3F47-559B-0253B0893D4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5014" y="2845991"/>
            <a:ext cx="8430121" cy="403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0017BF28-634D-8037-C4D9-58C7608E61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789" y="-1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>
            <a:extLst>
              <a:ext uri="{FF2B5EF4-FFF2-40B4-BE49-F238E27FC236}">
                <a16:creationId xmlns:a16="http://schemas.microsoft.com/office/drawing/2014/main" id="{10645653-D87E-B953-DB8C-36F8C659B05C}"/>
              </a:ext>
            </a:extLst>
          </p:cNvPr>
          <p:cNvSpPr txBox="1"/>
          <p:nvPr/>
        </p:nvSpPr>
        <p:spPr>
          <a:xfrm>
            <a:off x="1541909" y="1293961"/>
            <a:ext cx="6250001" cy="6438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pl-PL" sz="1800" b="1" dirty="0">
                <a:latin typeface="Montserrat" panose="00000500000000000000" pitchFamily="2" charset="-18"/>
              </a:rPr>
              <a:t>Małopolska Liga „2014” D2</a:t>
            </a:r>
          </a:p>
          <a:p>
            <a:endParaRPr lang="pl-PL" sz="1800" dirty="0">
              <a:latin typeface="Montserrat" panose="00000500000000000000" pitchFamily="2" charset="-18"/>
            </a:endParaRPr>
          </a:p>
          <a:p>
            <a:r>
              <a:rPr lang="pl-PL" sz="1800" dirty="0">
                <a:latin typeface="Montserrat" panose="00000500000000000000" pitchFamily="2" charset="-18"/>
              </a:rPr>
              <a:t>Wisła SA Kraków</a:t>
            </a:r>
          </a:p>
          <a:p>
            <a:r>
              <a:rPr lang="pl-PL" sz="1800" dirty="0">
                <a:latin typeface="Montserrat" panose="00000500000000000000" pitchFamily="2" charset="-18"/>
              </a:rPr>
              <a:t>Hutnik Kraków</a:t>
            </a:r>
          </a:p>
          <a:p>
            <a:r>
              <a:rPr lang="pl-PL" sz="1800" dirty="0">
                <a:latin typeface="Montserrat" panose="00000500000000000000" pitchFamily="2" charset="-18"/>
              </a:rPr>
              <a:t>Akademia Mistrzów Cracovia</a:t>
            </a:r>
          </a:p>
          <a:p>
            <a:r>
              <a:rPr lang="pl-PL" sz="1800" dirty="0">
                <a:latin typeface="Montserrat" panose="00000500000000000000" pitchFamily="2" charset="-18"/>
              </a:rPr>
              <a:t>Pcimianka Pcim</a:t>
            </a:r>
          </a:p>
          <a:p>
            <a:r>
              <a:rPr lang="pl-PL" sz="1800" dirty="0">
                <a:latin typeface="Montserrat" panose="00000500000000000000" pitchFamily="2" charset="-18"/>
              </a:rPr>
              <a:t>KS Cracovia SA Kraków</a:t>
            </a:r>
          </a:p>
          <a:p>
            <a:r>
              <a:rPr lang="pl-PL" sz="1800" dirty="0">
                <a:latin typeface="Montserrat" panose="00000500000000000000" pitchFamily="2" charset="-18"/>
              </a:rPr>
              <a:t>KS Chełmek</a:t>
            </a:r>
          </a:p>
          <a:p>
            <a:r>
              <a:rPr lang="pl-PL" sz="1800" dirty="0">
                <a:latin typeface="Montserrat" panose="00000500000000000000" pitchFamily="2" charset="-18"/>
              </a:rPr>
              <a:t>Garbarnia Kraków</a:t>
            </a:r>
          </a:p>
          <a:p>
            <a:r>
              <a:rPr lang="pl-PL" sz="1800" dirty="0">
                <a:latin typeface="Montserrat" panose="00000500000000000000" pitchFamily="2" charset="-18"/>
              </a:rPr>
              <a:t>Orzeł Piaski Wielkie Kraków</a:t>
            </a:r>
          </a:p>
          <a:p>
            <a:endParaRPr lang="pl-PL" sz="1800" dirty="0">
              <a:latin typeface="Montserrat" panose="00000500000000000000" pitchFamily="2" charset="-18"/>
            </a:endParaRPr>
          </a:p>
          <a:p>
            <a:endParaRPr lang="pl-PL" sz="1800" dirty="0">
              <a:latin typeface="Montserrat" panose="00000500000000000000" pitchFamily="2" charset="-18"/>
            </a:endParaRPr>
          </a:p>
          <a:p>
            <a:r>
              <a:rPr lang="pl-PL" sz="2400" b="1" dirty="0">
                <a:latin typeface="Montserrat" panose="00000500000000000000" pitchFamily="2" charset="-18"/>
              </a:rPr>
              <a:t>D2 – Młodzik Młodszy</a:t>
            </a:r>
          </a:p>
          <a:p>
            <a:r>
              <a:rPr lang="pl-PL" sz="2000" b="1" dirty="0">
                <a:latin typeface="Montserrat" panose="00000500000000000000" pitchFamily="2" charset="-18"/>
              </a:rPr>
              <a:t>(2014, za zgodą 2015, 2016)  </a:t>
            </a:r>
          </a:p>
          <a:p>
            <a:r>
              <a:rPr lang="pl-PL" dirty="0"/>
              <a:t> </a:t>
            </a:r>
          </a:p>
        </p:txBody>
      </p:sp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AFE86060-B94E-7AB7-D7A4-B86B3B0E738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101;p14">
            <a:extLst>
              <a:ext uri="{FF2B5EF4-FFF2-40B4-BE49-F238E27FC236}">
                <a16:creationId xmlns:a16="http://schemas.microsoft.com/office/drawing/2014/main" id="{1863FD9F-5465-DF2B-B467-06A0CF9D68E5}"/>
              </a:ext>
            </a:extLst>
          </p:cNvPr>
          <p:cNvSpPr txBox="1"/>
          <p:nvPr/>
        </p:nvSpPr>
        <p:spPr>
          <a:xfrm>
            <a:off x="5115464" y="1139624"/>
            <a:ext cx="4632385" cy="6060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pl-PL" dirty="0"/>
              <a:t> </a:t>
            </a:r>
          </a:p>
          <a:p>
            <a:r>
              <a:rPr lang="pl-PL" sz="1600" b="1" dirty="0">
                <a:latin typeface="Montserrat" panose="00000500000000000000" pitchFamily="2" charset="-18"/>
              </a:rPr>
              <a:t>II liga wojewódzka „2014” D2 Grupa 1</a:t>
            </a:r>
          </a:p>
          <a:p>
            <a:endParaRPr lang="pl-PL" sz="1600" dirty="0">
              <a:latin typeface="Montserrat" panose="00000500000000000000" pitchFamily="2" charset="-18"/>
            </a:endParaRPr>
          </a:p>
          <a:p>
            <a:r>
              <a:rPr lang="pl-PL" sz="1600" dirty="0" err="1">
                <a:latin typeface="Montserrat" panose="00000500000000000000" pitchFamily="2" charset="-18"/>
              </a:rPr>
              <a:t>Radziszowianka</a:t>
            </a:r>
            <a:r>
              <a:rPr lang="pl-PL" sz="1600" dirty="0">
                <a:latin typeface="Montserrat" panose="00000500000000000000" pitchFamily="2" charset="-18"/>
              </a:rPr>
              <a:t> Radziszów</a:t>
            </a:r>
          </a:p>
          <a:p>
            <a:r>
              <a:rPr lang="pl-PL" sz="1600" dirty="0">
                <a:latin typeface="Montserrat" panose="00000500000000000000" pitchFamily="2" charset="-18"/>
              </a:rPr>
              <a:t>Błękitni Modlnica</a:t>
            </a:r>
          </a:p>
          <a:p>
            <a:r>
              <a:rPr lang="pl-PL" sz="1600" dirty="0">
                <a:latin typeface="Montserrat" panose="00000500000000000000" pitchFamily="2" charset="-18"/>
              </a:rPr>
              <a:t>Sportowiec Modlniczka</a:t>
            </a:r>
          </a:p>
          <a:p>
            <a:r>
              <a:rPr lang="pl-PL" sz="1600" dirty="0">
                <a:latin typeface="Montserrat" panose="00000500000000000000" pitchFamily="2" charset="-18"/>
              </a:rPr>
              <a:t>UKS Górnik Libiąż</a:t>
            </a:r>
          </a:p>
          <a:p>
            <a:r>
              <a:rPr lang="pl-PL" sz="1600" dirty="0">
                <a:latin typeface="Montserrat" panose="00000500000000000000" pitchFamily="2" charset="-18"/>
              </a:rPr>
              <a:t>Karol Wadowice</a:t>
            </a:r>
          </a:p>
          <a:p>
            <a:r>
              <a:rPr lang="pl-PL" sz="1600" dirty="0">
                <a:latin typeface="Montserrat" panose="00000500000000000000" pitchFamily="2" charset="-18"/>
              </a:rPr>
              <a:t>AP 21 Chrzanów</a:t>
            </a:r>
          </a:p>
          <a:p>
            <a:r>
              <a:rPr lang="pl-PL" sz="1600" dirty="0">
                <a:latin typeface="Montserrat" panose="00000500000000000000" pitchFamily="2" charset="-18"/>
              </a:rPr>
              <a:t>Skawa Wadowice </a:t>
            </a:r>
          </a:p>
          <a:p>
            <a:r>
              <a:rPr lang="pl-PL" sz="1600" dirty="0">
                <a:latin typeface="Montserrat" panose="00000500000000000000" pitchFamily="2" charset="-18"/>
              </a:rPr>
              <a:t>Raba Dobczyce</a:t>
            </a:r>
          </a:p>
          <a:p>
            <a:r>
              <a:rPr lang="pl-PL" sz="1600" b="1" dirty="0">
                <a:latin typeface="Montserrat" panose="00000500000000000000" pitchFamily="2" charset="-18"/>
              </a:rPr>
              <a:t>  </a:t>
            </a:r>
            <a:endParaRPr lang="pl-PL" sz="1600" dirty="0">
              <a:latin typeface="Montserrat" panose="00000500000000000000" pitchFamily="2" charset="-18"/>
            </a:endParaRPr>
          </a:p>
          <a:p>
            <a:r>
              <a:rPr lang="pl-PL" sz="1600" b="1" dirty="0">
                <a:latin typeface="Montserrat" panose="00000500000000000000" pitchFamily="2" charset="-18"/>
              </a:rPr>
              <a:t>II liga wojewódzka „2014” D2 Grupa 2</a:t>
            </a:r>
          </a:p>
          <a:p>
            <a:endParaRPr lang="pl-PL" sz="1600" dirty="0">
              <a:latin typeface="Montserrat" panose="00000500000000000000" pitchFamily="2" charset="-18"/>
            </a:endParaRPr>
          </a:p>
          <a:p>
            <a:r>
              <a:rPr lang="pl-PL" sz="1600" dirty="0">
                <a:latin typeface="Montserrat" panose="00000500000000000000" pitchFamily="2" charset="-18"/>
              </a:rPr>
              <a:t>Puszcza Niepołomice</a:t>
            </a:r>
          </a:p>
          <a:p>
            <a:r>
              <a:rPr lang="pl-PL" sz="1600" dirty="0" err="1">
                <a:latin typeface="Montserrat" panose="00000500000000000000" pitchFamily="2" charset="-18"/>
              </a:rPr>
              <a:t>Prądniczanka</a:t>
            </a:r>
            <a:r>
              <a:rPr lang="pl-PL" sz="1600" dirty="0">
                <a:latin typeface="Montserrat" panose="00000500000000000000" pitchFamily="2" charset="-18"/>
              </a:rPr>
              <a:t> Kraków</a:t>
            </a:r>
          </a:p>
          <a:p>
            <a:r>
              <a:rPr lang="pl-PL" sz="1600" dirty="0">
                <a:latin typeface="Montserrat" panose="00000500000000000000" pitchFamily="2" charset="-18"/>
              </a:rPr>
              <a:t>Prokocim Kraków</a:t>
            </a:r>
          </a:p>
          <a:p>
            <a:r>
              <a:rPr lang="pl-PL" sz="1600" dirty="0">
                <a:latin typeface="Montserrat" panose="00000500000000000000" pitchFamily="2" charset="-18"/>
              </a:rPr>
              <a:t>Krakus Nowa Huta</a:t>
            </a:r>
          </a:p>
          <a:p>
            <a:r>
              <a:rPr lang="pl-PL" sz="1600" dirty="0">
                <a:latin typeface="Montserrat" panose="00000500000000000000" pitchFamily="2" charset="-18"/>
              </a:rPr>
              <a:t>Unia Tarnów </a:t>
            </a:r>
          </a:p>
          <a:p>
            <a:r>
              <a:rPr lang="pl-PL" sz="1600" dirty="0">
                <a:latin typeface="Montserrat" panose="00000500000000000000" pitchFamily="2" charset="-18"/>
              </a:rPr>
              <a:t>KSPN Pogoń Kraków</a:t>
            </a:r>
          </a:p>
          <a:p>
            <a:r>
              <a:rPr lang="pl-PL" sz="1600" dirty="0">
                <a:latin typeface="Montserrat" panose="00000500000000000000" pitchFamily="2" charset="-18"/>
              </a:rPr>
              <a:t>Hutnik II Kraków</a:t>
            </a:r>
          </a:p>
          <a:p>
            <a:r>
              <a:rPr lang="pl-PL" sz="1600" dirty="0">
                <a:latin typeface="Montserrat" panose="00000500000000000000" pitchFamily="2" charset="-18"/>
              </a:rPr>
              <a:t>Wiślacka Szkoła Futbolu Kraków</a:t>
            </a:r>
            <a:endParaRPr lang="pl-PL" dirty="0">
              <a:latin typeface="Montserrat" panose="000005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3456560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9E584A76-DF83-598B-F129-BE9BDC97D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2BEE6C18-8AAA-0626-9249-908D3BA32334}"/>
              </a:ext>
            </a:extLst>
          </p:cNvPr>
          <p:cNvSpPr/>
          <p:nvPr/>
        </p:nvSpPr>
        <p:spPr>
          <a:xfrm>
            <a:off x="1219484" y="0"/>
            <a:ext cx="8675651" cy="1139624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sz="1600" b="1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32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Powołanie</a:t>
            </a:r>
            <a:r>
              <a:rPr lang="pl-PL" sz="28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 </a:t>
            </a:r>
            <a:r>
              <a:rPr lang="pl-PL" sz="32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Lig Młodzików D2 „2014”</a:t>
            </a:r>
            <a:endParaRPr lang="pl-PL" sz="2800" b="1" cap="small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F1348E32-E2EE-0519-5AA3-81915A2BE491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1DD0778B-078E-30BF-470F-0525BFF8346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5462" y="2764363"/>
            <a:ext cx="8519673" cy="4165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95BEC255-8C20-385A-1E04-D68F22A0E4B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72783" y="0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D2905402-C523-4FCE-0708-96A327BF19B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1B95394A-7637-9A01-DA3A-11ECF7599DA0}"/>
              </a:ext>
            </a:extLst>
          </p:cNvPr>
          <p:cNvSpPr txBox="1"/>
          <p:nvPr/>
        </p:nvSpPr>
        <p:spPr>
          <a:xfrm>
            <a:off x="1238708" y="1290006"/>
            <a:ext cx="87990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Montserrat" panose="00000500000000000000" pitchFamily="2" charset="-18"/>
              </a:rPr>
              <a:t>Obowiązek powołania Lig Regionalnych D2 „2014”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44C4AD9F-8F1C-FBAE-98E3-89FCB9075A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792242"/>
              </p:ext>
            </p:extLst>
          </p:nvPr>
        </p:nvGraphicFramePr>
        <p:xfrm>
          <a:off x="3217653" y="2001328"/>
          <a:ext cx="4416724" cy="2694464"/>
        </p:xfrm>
        <a:graphic>
          <a:graphicData uri="http://schemas.openxmlformats.org/drawingml/2006/table">
            <a:tbl>
              <a:tblPr firstRow="1" bandRow="1">
                <a:tableStyleId>{DF0E6C52-6417-4D4A-8C14-C7022C6EB709}</a:tableStyleId>
              </a:tblPr>
              <a:tblGrid>
                <a:gridCol w="728907">
                  <a:extLst>
                    <a:ext uri="{9D8B030D-6E8A-4147-A177-3AD203B41FA5}">
                      <a16:colId xmlns:a16="http://schemas.microsoft.com/office/drawing/2014/main" val="1634052907"/>
                    </a:ext>
                  </a:extLst>
                </a:gridCol>
                <a:gridCol w="3687817">
                  <a:extLst>
                    <a:ext uri="{9D8B030D-6E8A-4147-A177-3AD203B41FA5}">
                      <a16:colId xmlns:a16="http://schemas.microsoft.com/office/drawing/2014/main" val="2462121485"/>
                    </a:ext>
                  </a:extLst>
                </a:gridCol>
              </a:tblGrid>
              <a:tr h="336808">
                <a:tc>
                  <a:txBody>
                    <a:bodyPr/>
                    <a:lstStyle/>
                    <a:p>
                      <a:r>
                        <a:rPr lang="pl-PL" b="1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latin typeface="Montserrat" panose="00000500000000000000" pitchFamily="2" charset="-18"/>
                        </a:rPr>
                        <a:t>Awans do II ligi Wojewódzkiej „2014”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691518"/>
                  </a:ext>
                </a:extLst>
              </a:tr>
              <a:tr h="336808">
                <a:tc>
                  <a:txBody>
                    <a:bodyPr/>
                    <a:lstStyle/>
                    <a:p>
                      <a:r>
                        <a:rPr lang="pl-PL" b="1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541377"/>
                  </a:ext>
                </a:extLst>
              </a:tr>
              <a:tr h="336808">
                <a:tc>
                  <a:txBody>
                    <a:bodyPr/>
                    <a:lstStyle/>
                    <a:p>
                      <a:r>
                        <a:rPr lang="pl-PL" b="1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588546"/>
                  </a:ext>
                </a:extLst>
              </a:tr>
              <a:tr h="336808">
                <a:tc>
                  <a:txBody>
                    <a:bodyPr/>
                    <a:lstStyle/>
                    <a:p>
                      <a:r>
                        <a:rPr lang="pl-PL" b="1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875095"/>
                  </a:ext>
                </a:extLst>
              </a:tr>
              <a:tr h="336808">
                <a:tc>
                  <a:txBody>
                    <a:bodyPr/>
                    <a:lstStyle/>
                    <a:p>
                      <a:r>
                        <a:rPr lang="pl-PL" b="1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754394"/>
                  </a:ext>
                </a:extLst>
              </a:tr>
              <a:tr h="336808">
                <a:tc>
                  <a:txBody>
                    <a:bodyPr/>
                    <a:lstStyle/>
                    <a:p>
                      <a:r>
                        <a:rPr lang="pl-PL" b="1" dirty="0"/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988404"/>
                  </a:ext>
                </a:extLst>
              </a:tr>
              <a:tr h="336808">
                <a:tc>
                  <a:txBody>
                    <a:bodyPr/>
                    <a:lstStyle/>
                    <a:p>
                      <a:r>
                        <a:rPr lang="pl-PL" b="1" dirty="0"/>
                        <a:t>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819883"/>
                  </a:ext>
                </a:extLst>
              </a:tr>
              <a:tr h="336808">
                <a:tc>
                  <a:txBody>
                    <a:bodyPr/>
                    <a:lstStyle/>
                    <a:p>
                      <a:r>
                        <a:rPr lang="pl-PL" b="1" dirty="0"/>
                        <a:t>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051350"/>
                  </a:ext>
                </a:extLst>
              </a:tr>
            </a:tbl>
          </a:graphicData>
        </a:graphic>
      </p:graphicFrame>
      <p:sp>
        <p:nvSpPr>
          <p:cNvPr id="6" name="Strzałka: w górę 5">
            <a:extLst>
              <a:ext uri="{FF2B5EF4-FFF2-40B4-BE49-F238E27FC236}">
                <a16:creationId xmlns:a16="http://schemas.microsoft.com/office/drawing/2014/main" id="{01461F3C-A387-B8A2-93BE-0805573226D7}"/>
              </a:ext>
            </a:extLst>
          </p:cNvPr>
          <p:cNvSpPr/>
          <p:nvPr/>
        </p:nvSpPr>
        <p:spPr>
          <a:xfrm>
            <a:off x="7313897" y="2015089"/>
            <a:ext cx="224286" cy="274454"/>
          </a:xfrm>
          <a:prstGeom prst="upArrow">
            <a:avLst>
              <a:gd name="adj1" fmla="val 50000"/>
              <a:gd name="adj2" fmla="val 65384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20D23C1-9A37-D80A-A8D7-C8968AB4E794}"/>
              </a:ext>
            </a:extLst>
          </p:cNvPr>
          <p:cNvSpPr txBox="1"/>
          <p:nvPr/>
        </p:nvSpPr>
        <p:spPr>
          <a:xfrm>
            <a:off x="1287544" y="5042015"/>
            <a:ext cx="87014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Montserrat" panose="00000500000000000000" pitchFamily="2" charset="-18"/>
              </a:rPr>
              <a:t>Rekomendacja powołania Lig Okręgowych D2 „2014”</a:t>
            </a:r>
          </a:p>
          <a:p>
            <a:pPr algn="ctr"/>
            <a:r>
              <a:rPr lang="pl-PL" sz="2400" b="1" dirty="0">
                <a:latin typeface="Montserrat" panose="00000500000000000000" pitchFamily="2" charset="-18"/>
              </a:rPr>
              <a:t>(np. jedna liga z dwóch Podokręgów)</a:t>
            </a:r>
          </a:p>
        </p:txBody>
      </p:sp>
    </p:spTree>
    <p:extLst>
      <p:ext uri="{BB962C8B-B14F-4D97-AF65-F5344CB8AC3E}">
        <p14:creationId xmlns:p14="http://schemas.microsoft.com/office/powerpoint/2010/main" val="22885547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EFB1E279-BE2D-5C47-E5D5-2F0F8321E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F354B8B1-F836-5EEA-51CD-0BED94CF9481}"/>
              </a:ext>
            </a:extLst>
          </p:cNvPr>
          <p:cNvSpPr/>
          <p:nvPr/>
        </p:nvSpPr>
        <p:spPr>
          <a:xfrm>
            <a:off x="1219484" y="0"/>
            <a:ext cx="8675651" cy="1139624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sz="900" b="1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32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Powołanie</a:t>
            </a:r>
            <a:r>
              <a:rPr lang="pl-PL" sz="28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 </a:t>
            </a:r>
            <a:r>
              <a:rPr lang="pl-PL" sz="32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Lig Młodzików D2 „2014” – przykład powołania ligi</a:t>
            </a:r>
            <a:endParaRPr lang="pl-PL" sz="2800" b="1" cap="small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5DBB2955-D65E-0121-BEE0-A1381AC09B60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7F215A87-CCBB-105C-4A0E-7AA142B0F5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5462" y="2764363"/>
            <a:ext cx="8519673" cy="4165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0B6EFCB9-7711-A31F-9C64-3CCB5801CC0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8891" y="0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F8679536-C188-8DA9-EEB2-618A3A55F5F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B517403-A861-F41A-1617-CBE9156BE7CC}"/>
              </a:ext>
            </a:extLst>
          </p:cNvPr>
          <p:cNvSpPr txBox="1"/>
          <p:nvPr/>
        </p:nvSpPr>
        <p:spPr>
          <a:xfrm>
            <a:off x="1157765" y="1290006"/>
            <a:ext cx="87990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Montserrat" panose="00000500000000000000" pitchFamily="2" charset="-18"/>
              </a:rPr>
              <a:t>Liga Regionalna gr. Północ D2 „2014”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EC06BDA2-9F75-DA2A-6793-57FED8408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593638"/>
              </p:ext>
            </p:extLst>
          </p:nvPr>
        </p:nvGraphicFramePr>
        <p:xfrm>
          <a:off x="2061713" y="1902053"/>
          <a:ext cx="7349706" cy="4343472"/>
        </p:xfrm>
        <a:graphic>
          <a:graphicData uri="http://schemas.openxmlformats.org/drawingml/2006/table">
            <a:tbl>
              <a:tblPr firstRow="1" bandRow="1">
                <a:tableStyleId>{DF0E6C52-6417-4D4A-8C14-C7022C6EB709}</a:tableStyleId>
              </a:tblPr>
              <a:tblGrid>
                <a:gridCol w="1212946">
                  <a:extLst>
                    <a:ext uri="{9D8B030D-6E8A-4147-A177-3AD203B41FA5}">
                      <a16:colId xmlns:a16="http://schemas.microsoft.com/office/drawing/2014/main" val="1634052907"/>
                    </a:ext>
                  </a:extLst>
                </a:gridCol>
                <a:gridCol w="6136760">
                  <a:extLst>
                    <a:ext uri="{9D8B030D-6E8A-4147-A177-3AD203B41FA5}">
                      <a16:colId xmlns:a16="http://schemas.microsoft.com/office/drawing/2014/main" val="2462121485"/>
                    </a:ext>
                  </a:extLst>
                </a:gridCol>
              </a:tblGrid>
              <a:tr h="542934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>
                          <a:latin typeface="Montserrat" panose="00000500000000000000" pitchFamily="2" charset="-18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0" dirty="0">
                          <a:latin typeface="Montserrat" panose="00000500000000000000" pitchFamily="2" charset="-18"/>
                        </a:rPr>
                        <a:t>Słowik Olkusz (liga zgłoszeniowa D2 w RJ)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691518"/>
                  </a:ext>
                </a:extLst>
              </a:tr>
              <a:tr h="542934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>
                          <a:latin typeface="Montserrat" panose="00000500000000000000" pitchFamily="2" charset="-18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0" dirty="0">
                          <a:latin typeface="Montserrat" panose="00000500000000000000" pitchFamily="2" charset="-18"/>
                        </a:rPr>
                        <a:t>Proszowianka Proszowice (mistrz D2 Kraków gr. 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541377"/>
                  </a:ext>
                </a:extLst>
              </a:tr>
              <a:tr h="542934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>
                          <a:latin typeface="Montserrat" panose="00000500000000000000" pitchFamily="2" charset="-18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0" dirty="0">
                          <a:latin typeface="Montserrat" panose="00000500000000000000" pitchFamily="2" charset="-18"/>
                        </a:rPr>
                        <a:t>Błękitni II Modlnica (mistrz D2 Kraków gr. II)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588546"/>
                  </a:ext>
                </a:extLst>
              </a:tr>
              <a:tr h="542934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>
                          <a:latin typeface="Montserrat" panose="00000500000000000000" pitchFamily="2" charset="-18"/>
                        </a:rPr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0" dirty="0">
                          <a:latin typeface="Montserrat" panose="00000500000000000000" pitchFamily="2" charset="-18"/>
                        </a:rPr>
                        <a:t>Rajsko Kraków (mistrz D2 Kraków gr. III)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875095"/>
                  </a:ext>
                </a:extLst>
              </a:tr>
              <a:tr h="542934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>
                          <a:latin typeface="Montserrat" panose="00000500000000000000" pitchFamily="2" charset="-18"/>
                        </a:rPr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0" dirty="0">
                          <a:latin typeface="Montserrat" panose="00000500000000000000" pitchFamily="2" charset="-18"/>
                        </a:rPr>
                        <a:t>Wiślacka Szkoła Futbolu II (mistrz D2 Kraków gr. IV)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754394"/>
                  </a:ext>
                </a:extLst>
              </a:tr>
              <a:tr h="542934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>
                          <a:latin typeface="Montserrat" panose="00000500000000000000" pitchFamily="2" charset="-18"/>
                        </a:rPr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0" dirty="0">
                          <a:latin typeface="Montserrat" panose="00000500000000000000" pitchFamily="2" charset="-18"/>
                        </a:rPr>
                        <a:t>PPN Myślenice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988404"/>
                  </a:ext>
                </a:extLst>
              </a:tr>
              <a:tr h="542934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>
                          <a:latin typeface="Montserrat" panose="00000500000000000000" pitchFamily="2" charset="-18"/>
                        </a:rPr>
                        <a:t>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0" dirty="0">
                          <a:latin typeface="Montserrat" panose="00000500000000000000" pitchFamily="2" charset="-18"/>
                        </a:rPr>
                        <a:t>PPN Wadowice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819883"/>
                  </a:ext>
                </a:extLst>
              </a:tr>
              <a:tr h="542934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>
                          <a:latin typeface="Montserrat" panose="00000500000000000000" pitchFamily="2" charset="-18"/>
                        </a:rPr>
                        <a:t>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0" dirty="0">
                          <a:latin typeface="Montserrat" panose="00000500000000000000" pitchFamily="2" charset="-18"/>
                        </a:rPr>
                        <a:t>PPN Myślenice / PPN Wieliczka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051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67092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B5ADE9D5-60CC-74E9-A137-4829EC6EC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1B879050-679E-9995-456F-46976F66EFF6}"/>
              </a:ext>
            </a:extLst>
          </p:cNvPr>
          <p:cNvSpPr/>
          <p:nvPr/>
        </p:nvSpPr>
        <p:spPr>
          <a:xfrm>
            <a:off x="1219484" y="0"/>
            <a:ext cx="8675651" cy="1139624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sz="900" b="1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32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Powołanie</a:t>
            </a:r>
            <a:r>
              <a:rPr lang="pl-PL" sz="28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 </a:t>
            </a:r>
            <a:r>
              <a:rPr lang="pl-PL" sz="32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Lig Młodzików D2 „2014” – przykład powołania ligi</a:t>
            </a:r>
            <a:endParaRPr lang="pl-PL" sz="2800" b="1" cap="small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7294B33B-5584-A762-03CD-95801109DF03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761154E4-A4DB-FDA8-DAAE-4390C21CAE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5462" y="2764363"/>
            <a:ext cx="8519673" cy="4165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F6C36AB2-2EC9-D188-0A9B-22D2885BDA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8891" y="0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30F52CE5-0F0E-04C7-4159-0A4743A5552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153EAF73-F9D6-9403-4E74-56EAACDA5FAB}"/>
              </a:ext>
            </a:extLst>
          </p:cNvPr>
          <p:cNvSpPr txBox="1"/>
          <p:nvPr/>
        </p:nvSpPr>
        <p:spPr>
          <a:xfrm>
            <a:off x="1157765" y="1290006"/>
            <a:ext cx="87990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Montserrat" panose="00000500000000000000" pitchFamily="2" charset="-18"/>
              </a:rPr>
              <a:t>Liga Regionalna gr. Wschód D2 „2014”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06BEA1AC-061A-FFDC-E11C-5655B5BEF4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224180"/>
              </p:ext>
            </p:extLst>
          </p:nvPr>
        </p:nvGraphicFramePr>
        <p:xfrm>
          <a:off x="2061713" y="1902053"/>
          <a:ext cx="7349706" cy="4343472"/>
        </p:xfrm>
        <a:graphic>
          <a:graphicData uri="http://schemas.openxmlformats.org/drawingml/2006/table">
            <a:tbl>
              <a:tblPr firstRow="1" bandRow="1">
                <a:tableStyleId>{DF0E6C52-6417-4D4A-8C14-C7022C6EB709}</a:tableStyleId>
              </a:tblPr>
              <a:tblGrid>
                <a:gridCol w="1212946">
                  <a:extLst>
                    <a:ext uri="{9D8B030D-6E8A-4147-A177-3AD203B41FA5}">
                      <a16:colId xmlns:a16="http://schemas.microsoft.com/office/drawing/2014/main" val="1634052907"/>
                    </a:ext>
                  </a:extLst>
                </a:gridCol>
                <a:gridCol w="6136760">
                  <a:extLst>
                    <a:ext uri="{9D8B030D-6E8A-4147-A177-3AD203B41FA5}">
                      <a16:colId xmlns:a16="http://schemas.microsoft.com/office/drawing/2014/main" val="2462121485"/>
                    </a:ext>
                  </a:extLst>
                </a:gridCol>
              </a:tblGrid>
              <a:tr h="542934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>
                          <a:latin typeface="Montserrat" panose="00000500000000000000" pitchFamily="2" charset="-18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800" b="0" dirty="0">
                          <a:latin typeface="Montserrat" panose="00000500000000000000" pitchFamily="2" charset="-18"/>
                        </a:rPr>
                        <a:t>PPN Bochnia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691518"/>
                  </a:ext>
                </a:extLst>
              </a:tr>
              <a:tr h="542934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>
                          <a:latin typeface="Montserrat" panose="00000500000000000000" pitchFamily="2" charset="-18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800" b="0" dirty="0">
                          <a:latin typeface="Montserrat" panose="00000500000000000000" pitchFamily="2" charset="-18"/>
                        </a:rPr>
                        <a:t>PPN Bochnia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541377"/>
                  </a:ext>
                </a:extLst>
              </a:tr>
              <a:tr h="542934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>
                          <a:latin typeface="Montserrat" panose="00000500000000000000" pitchFamily="2" charset="-18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0" dirty="0">
                          <a:latin typeface="Montserrat" panose="00000500000000000000" pitchFamily="2" charset="-18"/>
                        </a:rPr>
                        <a:t>PPN Brzesko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588546"/>
                  </a:ext>
                </a:extLst>
              </a:tr>
              <a:tr h="542934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>
                          <a:latin typeface="Montserrat" panose="00000500000000000000" pitchFamily="2" charset="-18"/>
                        </a:rPr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800" b="0" dirty="0">
                          <a:latin typeface="Montserrat" panose="00000500000000000000" pitchFamily="2" charset="-18"/>
                        </a:rPr>
                        <a:t>PPN Brzesko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875095"/>
                  </a:ext>
                </a:extLst>
              </a:tr>
              <a:tr h="542934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>
                          <a:latin typeface="Montserrat" panose="00000500000000000000" pitchFamily="2" charset="-18"/>
                        </a:rPr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800" b="0" dirty="0">
                          <a:latin typeface="Montserrat" panose="00000500000000000000" pitchFamily="2" charset="-18"/>
                        </a:rPr>
                        <a:t>PPN Tarnów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754394"/>
                  </a:ext>
                </a:extLst>
              </a:tr>
              <a:tr h="542934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>
                          <a:latin typeface="Montserrat" panose="00000500000000000000" pitchFamily="2" charset="-18"/>
                        </a:rPr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0" dirty="0">
                          <a:latin typeface="Montserrat" panose="00000500000000000000" pitchFamily="2" charset="-18"/>
                        </a:rPr>
                        <a:t>PPN Tarnów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988404"/>
                  </a:ext>
                </a:extLst>
              </a:tr>
              <a:tr h="542934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>
                          <a:latin typeface="Montserrat" panose="00000500000000000000" pitchFamily="2" charset="-18"/>
                        </a:rPr>
                        <a:t>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800" b="0" dirty="0">
                          <a:latin typeface="Montserrat" panose="00000500000000000000" pitchFamily="2" charset="-18"/>
                        </a:rPr>
                        <a:t>PPN Żabno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819883"/>
                  </a:ext>
                </a:extLst>
              </a:tr>
              <a:tr h="542934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>
                          <a:latin typeface="Montserrat" panose="00000500000000000000" pitchFamily="2" charset="-18"/>
                        </a:rPr>
                        <a:t>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0" dirty="0">
                          <a:latin typeface="Montserrat" panose="00000500000000000000" pitchFamily="2" charset="-18"/>
                        </a:rPr>
                        <a:t>PPN Żabno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051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30061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CF8F8-3D56-4F2D-45BC-97B60804D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2">
            <a:extLst>
              <a:ext uri="{FF2B5EF4-FFF2-40B4-BE49-F238E27FC236}">
                <a16:creationId xmlns:a16="http://schemas.microsoft.com/office/drawing/2014/main" id="{727E019D-56A6-4F3C-470F-B71918821EBF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905188" cy="76372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DD8AEE-5D38-691A-0263-BCB9953D7F16}"/>
              </a:ext>
            </a:extLst>
          </p:cNvPr>
          <p:cNvSpPr txBox="1"/>
          <p:nvPr/>
        </p:nvSpPr>
        <p:spPr>
          <a:xfrm>
            <a:off x="-317740" y="1424666"/>
            <a:ext cx="10541479" cy="37856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l-PL" sz="60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Losowanie przeprowadzone przez Wydział Gier Małopolskiego ZPN</a:t>
            </a:r>
            <a:endParaRPr lang="pl-PL" sz="5400" b="1" cap="small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04869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839A9850-CAF1-D036-B0B5-1A546BC68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465631A1-D42F-EDF7-15F1-0E352324F012}"/>
              </a:ext>
            </a:extLst>
          </p:cNvPr>
          <p:cNvSpPr/>
          <p:nvPr/>
        </p:nvSpPr>
        <p:spPr>
          <a:xfrm>
            <a:off x="1219484" y="-4453"/>
            <a:ext cx="8675651" cy="1211820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sz="1100" b="1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32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Losowanie wojewódzkiego </a:t>
            </a:r>
          </a:p>
          <a:p>
            <a:pPr algn="ctr"/>
            <a:r>
              <a:rPr lang="pl-PL" sz="32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Pucharu Polski Małopolskiego ZPN </a:t>
            </a:r>
            <a:endParaRPr lang="pl-PL" sz="2800" b="1" cap="small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FE3FBDC0-C1EF-A930-B585-9AC0FA5A09A8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BBEEEBB9-70D7-733A-DF6A-6CF071A7E16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5462" y="2692167"/>
            <a:ext cx="8519673" cy="4165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F0E545F1-AAFA-F012-C4F8-100A59CDC4A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78688" y="0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1549AC4D-CD0E-85EB-FB8C-AEE5F6B9818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825C5A63-D7EB-7989-CD5D-CE1047DF195B}"/>
              </a:ext>
            </a:extLst>
          </p:cNvPr>
          <p:cNvSpPr txBox="1"/>
          <p:nvPr/>
        </p:nvSpPr>
        <p:spPr>
          <a:xfrm>
            <a:off x="1311215" y="1293962"/>
            <a:ext cx="8583920" cy="5647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latin typeface="Montserrat" panose="00000500000000000000" pitchFamily="2" charset="-18"/>
              </a:rPr>
              <a:t> </a:t>
            </a:r>
            <a:r>
              <a:rPr lang="pl-PL" sz="1800" dirty="0">
                <a:latin typeface="Montserrat" panose="00000500000000000000" pitchFamily="2" charset="-18"/>
              </a:rPr>
              <a:t>Wydział Gier Małopolskiego Związku Piłki Nożnej informuje, że pary                     1/8 finału rozgrywek Pucharu Polski Małopolskiego ZPN wraz z całą drabinką rozgrywek pucharowych na szczeblu wojewódzkim wylosowane zostaną dnia </a:t>
            </a:r>
            <a:r>
              <a:rPr lang="pl-PL" sz="1800" b="1" dirty="0">
                <a:latin typeface="Montserrat" panose="00000500000000000000" pitchFamily="2" charset="-18"/>
              </a:rPr>
              <a:t>26 lutego 2026 roku (czwartek</a:t>
            </a:r>
            <a:r>
              <a:rPr lang="pl-PL" sz="1800" dirty="0">
                <a:latin typeface="Montserrat" panose="00000500000000000000" pitchFamily="2" charset="-18"/>
              </a:rPr>
              <a:t>).</a:t>
            </a:r>
          </a:p>
          <a:p>
            <a:pPr algn="ctr"/>
            <a:endParaRPr lang="pl-PL" sz="1600" dirty="0">
              <a:latin typeface="Montserrat" panose="00000500000000000000" pitchFamily="2" charset="-18"/>
            </a:endParaRPr>
          </a:p>
          <a:p>
            <a:pPr algn="ctr"/>
            <a:r>
              <a:rPr lang="pl-PL" sz="1600" dirty="0">
                <a:latin typeface="Montserrat" panose="00000500000000000000" pitchFamily="2" charset="-18"/>
              </a:rPr>
              <a:t>Zdobywca tytułu w sezonie 2024/2025 – </a:t>
            </a:r>
            <a:r>
              <a:rPr lang="pl-PL" sz="1600" b="1" dirty="0">
                <a:latin typeface="Montserrat" panose="00000500000000000000" pitchFamily="2" charset="-18"/>
              </a:rPr>
              <a:t>Beskid Andrychów </a:t>
            </a:r>
            <a:r>
              <a:rPr lang="pl-PL" sz="1600" dirty="0">
                <a:latin typeface="Montserrat" panose="00000500000000000000" pitchFamily="2" charset="-18"/>
              </a:rPr>
              <a:t>(IV liga)</a:t>
            </a:r>
          </a:p>
          <a:p>
            <a:pPr algn="ctr"/>
            <a:r>
              <a:rPr lang="pl-PL" sz="1600" dirty="0">
                <a:latin typeface="Montserrat" panose="00000500000000000000" pitchFamily="2" charset="-18"/>
              </a:rPr>
              <a:t>Podokręg Piłki Nożnej Bochnia – </a:t>
            </a:r>
            <a:r>
              <a:rPr lang="pl-PL" sz="1600" b="1" dirty="0">
                <a:latin typeface="Montserrat" panose="00000500000000000000" pitchFamily="2" charset="-18"/>
              </a:rPr>
              <a:t>BKS Hal-Mont Bochnia </a:t>
            </a:r>
            <a:r>
              <a:rPr lang="pl-PL" sz="1600" dirty="0">
                <a:latin typeface="Montserrat" panose="00000500000000000000" pitchFamily="2" charset="-18"/>
              </a:rPr>
              <a:t>(IV liga)</a:t>
            </a:r>
          </a:p>
          <a:p>
            <a:pPr algn="ctr"/>
            <a:r>
              <a:rPr lang="pl-PL" sz="1600" dirty="0">
                <a:latin typeface="Montserrat" panose="00000500000000000000" pitchFamily="2" charset="-18"/>
              </a:rPr>
              <a:t>Podokręg Piłki Nożnej Brzesko – </a:t>
            </a:r>
            <a:r>
              <a:rPr lang="pl-PL" sz="1600" b="1" dirty="0">
                <a:latin typeface="Montserrat" panose="00000500000000000000" pitchFamily="2" charset="-18"/>
              </a:rPr>
              <a:t>Okocimski Klub Sportowy Brzesko</a:t>
            </a:r>
            <a:r>
              <a:rPr lang="pl-PL" sz="1600" dirty="0">
                <a:latin typeface="Montserrat" panose="00000500000000000000" pitchFamily="2" charset="-18"/>
              </a:rPr>
              <a:t> (IV liga)</a:t>
            </a:r>
          </a:p>
          <a:p>
            <a:pPr algn="ctr"/>
            <a:r>
              <a:rPr lang="pl-PL" sz="1600" dirty="0">
                <a:latin typeface="Montserrat" panose="00000500000000000000" pitchFamily="2" charset="-18"/>
              </a:rPr>
              <a:t>Podokręg Piłki Nożnej Chrzanów – </a:t>
            </a:r>
            <a:r>
              <a:rPr lang="pl-PL" sz="1600" b="1" dirty="0">
                <a:latin typeface="Montserrat" panose="00000500000000000000" pitchFamily="2" charset="-18"/>
              </a:rPr>
              <a:t>MKS Trzebinia </a:t>
            </a:r>
            <a:r>
              <a:rPr lang="pl-PL" sz="1600" dirty="0">
                <a:latin typeface="Montserrat" panose="00000500000000000000" pitchFamily="2" charset="-18"/>
              </a:rPr>
              <a:t>(IV liga)</a:t>
            </a:r>
          </a:p>
          <a:p>
            <a:pPr algn="ctr"/>
            <a:r>
              <a:rPr lang="pl-PL" sz="1600" dirty="0">
                <a:latin typeface="Montserrat" panose="00000500000000000000" pitchFamily="2" charset="-18"/>
              </a:rPr>
              <a:t>Podokręg Piłki Nożnej Gorlice – </a:t>
            </a:r>
            <a:r>
              <a:rPr lang="pl-PL" sz="1600" b="1" dirty="0">
                <a:latin typeface="Montserrat" panose="00000500000000000000" pitchFamily="2" charset="-18"/>
              </a:rPr>
              <a:t>Glinik Gorlice </a:t>
            </a:r>
            <a:r>
              <a:rPr lang="pl-PL" sz="1600" dirty="0">
                <a:latin typeface="Montserrat" panose="00000500000000000000" pitchFamily="2" charset="-18"/>
              </a:rPr>
              <a:t>(IV liga)</a:t>
            </a:r>
          </a:p>
          <a:p>
            <a:pPr algn="ctr"/>
            <a:r>
              <a:rPr lang="pl-PL" sz="1600" dirty="0">
                <a:latin typeface="Montserrat" panose="00000500000000000000" pitchFamily="2" charset="-18"/>
              </a:rPr>
              <a:t>Podokręg Piłki Nożnej Kraków – </a:t>
            </a:r>
            <a:r>
              <a:rPr lang="pl-PL" sz="1600" b="1" dirty="0">
                <a:latin typeface="Montserrat" panose="00000500000000000000" pitchFamily="2" charset="-18"/>
              </a:rPr>
              <a:t>Wisła II Kraków </a:t>
            </a:r>
            <a:r>
              <a:rPr lang="pl-PL" sz="1600" dirty="0">
                <a:latin typeface="Montserrat" panose="00000500000000000000" pitchFamily="2" charset="-18"/>
              </a:rPr>
              <a:t>(III liga)</a:t>
            </a:r>
          </a:p>
          <a:p>
            <a:pPr algn="ctr"/>
            <a:r>
              <a:rPr lang="pl-PL" sz="1600" dirty="0">
                <a:latin typeface="Montserrat" panose="00000500000000000000" pitchFamily="2" charset="-18"/>
              </a:rPr>
              <a:t>Podokręg Piłki Nożnej Limanowa – </a:t>
            </a:r>
            <a:r>
              <a:rPr lang="pl-PL" sz="1600" b="1" dirty="0">
                <a:latin typeface="Montserrat" panose="00000500000000000000" pitchFamily="2" charset="-18"/>
              </a:rPr>
              <a:t>MKS </a:t>
            </a:r>
            <a:r>
              <a:rPr lang="pl-PL" sz="1600" b="1" dirty="0" err="1">
                <a:latin typeface="Montserrat" panose="00000500000000000000" pitchFamily="2" charset="-18"/>
              </a:rPr>
              <a:t>Limanovia</a:t>
            </a:r>
            <a:r>
              <a:rPr lang="pl-PL" sz="1600" b="1" dirty="0">
                <a:latin typeface="Montserrat" panose="00000500000000000000" pitchFamily="2" charset="-18"/>
              </a:rPr>
              <a:t> w Limanowej </a:t>
            </a:r>
            <a:r>
              <a:rPr lang="pl-PL" sz="1600" dirty="0">
                <a:latin typeface="Montserrat" panose="00000500000000000000" pitchFamily="2" charset="-18"/>
              </a:rPr>
              <a:t>(IV liga)</a:t>
            </a:r>
          </a:p>
          <a:p>
            <a:pPr algn="ctr"/>
            <a:r>
              <a:rPr lang="pl-PL" sz="1600" dirty="0">
                <a:latin typeface="Montserrat" panose="00000500000000000000" pitchFamily="2" charset="-18"/>
              </a:rPr>
              <a:t>Podokręg Piłki Nożnej Myślenice – </a:t>
            </a:r>
            <a:r>
              <a:rPr lang="pl-PL" sz="1600" b="1" dirty="0" err="1">
                <a:latin typeface="Montserrat" panose="00000500000000000000" pitchFamily="2" charset="-18"/>
              </a:rPr>
              <a:t>Dalin</a:t>
            </a:r>
            <a:r>
              <a:rPr lang="pl-PL" sz="1600" b="1" dirty="0">
                <a:latin typeface="Montserrat" panose="00000500000000000000" pitchFamily="2" charset="-18"/>
              </a:rPr>
              <a:t> Myślenice </a:t>
            </a:r>
            <a:r>
              <a:rPr lang="pl-PL" sz="1600" dirty="0">
                <a:latin typeface="Montserrat" panose="00000500000000000000" pitchFamily="2" charset="-18"/>
              </a:rPr>
              <a:t>(IV liga)</a:t>
            </a:r>
          </a:p>
          <a:p>
            <a:pPr algn="ctr"/>
            <a:r>
              <a:rPr lang="pl-PL" sz="1600" dirty="0">
                <a:latin typeface="Montserrat" panose="00000500000000000000" pitchFamily="2" charset="-18"/>
              </a:rPr>
              <a:t>Podokręg Piłki Nożnej Nowy Sącz – </a:t>
            </a:r>
            <a:r>
              <a:rPr lang="pl-PL" sz="1600" b="1" dirty="0">
                <a:latin typeface="Montserrat" panose="00000500000000000000" pitchFamily="2" charset="-18"/>
              </a:rPr>
              <a:t>Poprad Muszyna </a:t>
            </a:r>
            <a:r>
              <a:rPr lang="pl-PL" sz="1600" dirty="0">
                <a:latin typeface="Montserrat" panose="00000500000000000000" pitchFamily="2" charset="-18"/>
              </a:rPr>
              <a:t>(IV liga)</a:t>
            </a:r>
          </a:p>
          <a:p>
            <a:pPr algn="ctr"/>
            <a:r>
              <a:rPr lang="pl-PL" sz="1600" dirty="0">
                <a:latin typeface="Montserrat" panose="00000500000000000000" pitchFamily="2" charset="-18"/>
              </a:rPr>
              <a:t>Podokręg Piłki Nożnej Nowy Targ – </a:t>
            </a:r>
            <a:r>
              <a:rPr lang="pl-PL" sz="1600" b="1" dirty="0">
                <a:latin typeface="Montserrat" panose="00000500000000000000" pitchFamily="2" charset="-18"/>
              </a:rPr>
              <a:t>Lubań Maniowy </a:t>
            </a:r>
            <a:r>
              <a:rPr lang="pl-PL" sz="1600" dirty="0">
                <a:latin typeface="Montserrat" panose="00000500000000000000" pitchFamily="2" charset="-18"/>
              </a:rPr>
              <a:t>(IV liga)</a:t>
            </a:r>
          </a:p>
          <a:p>
            <a:pPr algn="ctr"/>
            <a:r>
              <a:rPr lang="pl-PL" sz="1600" dirty="0">
                <a:latin typeface="Montserrat" panose="00000500000000000000" pitchFamily="2" charset="-18"/>
              </a:rPr>
              <a:t>Podokręg Piłki Nożnej Olkusz – </a:t>
            </a:r>
            <a:r>
              <a:rPr lang="pl-PL" sz="1600" b="1" dirty="0">
                <a:latin typeface="Montserrat" panose="00000500000000000000" pitchFamily="2" charset="-18"/>
              </a:rPr>
              <a:t>Przebój Wolbrom </a:t>
            </a:r>
            <a:r>
              <a:rPr lang="pl-PL" sz="1600" dirty="0">
                <a:latin typeface="Montserrat" panose="00000500000000000000" pitchFamily="2" charset="-18"/>
              </a:rPr>
              <a:t>(KO)</a:t>
            </a:r>
          </a:p>
          <a:p>
            <a:pPr algn="ctr"/>
            <a:r>
              <a:rPr lang="pl-PL" sz="1600" dirty="0">
                <a:latin typeface="Montserrat" panose="00000500000000000000" pitchFamily="2" charset="-18"/>
              </a:rPr>
              <a:t>Podokręg Piłki Nożnej Oświęcim – </a:t>
            </a:r>
            <a:r>
              <a:rPr lang="pl-PL" sz="1600" b="1" dirty="0">
                <a:latin typeface="Montserrat" panose="00000500000000000000" pitchFamily="2" charset="-18"/>
              </a:rPr>
              <a:t>Niwa Nowa Wieś </a:t>
            </a:r>
            <a:r>
              <a:rPr lang="pl-PL" sz="1600" dirty="0">
                <a:latin typeface="Montserrat" panose="00000500000000000000" pitchFamily="2" charset="-18"/>
              </a:rPr>
              <a:t>(V liga)</a:t>
            </a:r>
          </a:p>
          <a:p>
            <a:pPr algn="ctr"/>
            <a:r>
              <a:rPr lang="pl-PL" sz="1600" dirty="0">
                <a:latin typeface="Montserrat" panose="00000500000000000000" pitchFamily="2" charset="-18"/>
              </a:rPr>
              <a:t>Podokręg Piłki Nożnej Tarnów – </a:t>
            </a:r>
            <a:r>
              <a:rPr lang="pl-PL" sz="1600" b="1" dirty="0">
                <a:latin typeface="Montserrat" panose="00000500000000000000" pitchFamily="2" charset="-18"/>
              </a:rPr>
              <a:t>Metal Tarnów </a:t>
            </a:r>
            <a:r>
              <a:rPr lang="pl-PL" sz="1600" dirty="0">
                <a:latin typeface="Montserrat" panose="00000500000000000000" pitchFamily="2" charset="-18"/>
              </a:rPr>
              <a:t>(IV liga)</a:t>
            </a:r>
          </a:p>
          <a:p>
            <a:pPr algn="ctr"/>
            <a:r>
              <a:rPr lang="pl-PL" sz="1600" dirty="0">
                <a:latin typeface="Montserrat" panose="00000500000000000000" pitchFamily="2" charset="-18"/>
              </a:rPr>
              <a:t>Podokręg Piłki Nożnej Wadowice – </a:t>
            </a:r>
            <a:r>
              <a:rPr lang="pl-PL" sz="1600" b="1" dirty="0">
                <a:latin typeface="Montserrat" panose="00000500000000000000" pitchFamily="2" charset="-18"/>
              </a:rPr>
              <a:t>Orzeł Ryczów </a:t>
            </a:r>
            <a:r>
              <a:rPr lang="pl-PL" sz="1600" dirty="0">
                <a:latin typeface="Montserrat" panose="00000500000000000000" pitchFamily="2" charset="-18"/>
              </a:rPr>
              <a:t>(IV liga)</a:t>
            </a:r>
          </a:p>
          <a:p>
            <a:pPr algn="ctr"/>
            <a:r>
              <a:rPr lang="pl-PL" sz="1600" dirty="0">
                <a:latin typeface="Montserrat" panose="00000500000000000000" pitchFamily="2" charset="-18"/>
              </a:rPr>
              <a:t>Podokręg Piłki Nożnej Wieliczka – </a:t>
            </a:r>
            <a:r>
              <a:rPr lang="pl-PL" sz="1600" b="1" dirty="0">
                <a:latin typeface="Montserrat" panose="00000500000000000000" pitchFamily="2" charset="-18"/>
              </a:rPr>
              <a:t>Wolni Kłaj </a:t>
            </a:r>
            <a:r>
              <a:rPr lang="pl-PL" sz="1600" dirty="0">
                <a:latin typeface="Montserrat" panose="00000500000000000000" pitchFamily="2" charset="-18"/>
              </a:rPr>
              <a:t>(KO)</a:t>
            </a:r>
          </a:p>
          <a:p>
            <a:pPr algn="ctr"/>
            <a:r>
              <a:rPr lang="pl-PL" sz="1600" dirty="0">
                <a:latin typeface="Montserrat" panose="00000500000000000000" pitchFamily="2" charset="-18"/>
              </a:rPr>
              <a:t>Podokręg Piłki Nożnej Żabno – </a:t>
            </a:r>
            <a:r>
              <a:rPr lang="pl-PL" sz="1600" b="1" dirty="0">
                <a:latin typeface="Montserrat" panose="00000500000000000000" pitchFamily="2" charset="-18"/>
              </a:rPr>
              <a:t>Bruk-Bet II </a:t>
            </a:r>
            <a:r>
              <a:rPr lang="pl-PL" sz="1600" b="1" dirty="0" err="1">
                <a:latin typeface="Montserrat" panose="00000500000000000000" pitchFamily="2" charset="-18"/>
              </a:rPr>
              <a:t>Termalica</a:t>
            </a:r>
            <a:r>
              <a:rPr lang="pl-PL" sz="1600" b="1" dirty="0">
                <a:latin typeface="Montserrat" panose="00000500000000000000" pitchFamily="2" charset="-18"/>
              </a:rPr>
              <a:t> Nieciecza </a:t>
            </a:r>
            <a:r>
              <a:rPr lang="pl-PL" sz="1600" dirty="0">
                <a:latin typeface="Montserrat" panose="00000500000000000000" pitchFamily="2" charset="-18"/>
              </a:rPr>
              <a:t>(V liga)</a:t>
            </a:r>
          </a:p>
          <a:p>
            <a:pPr algn="ctr"/>
            <a:endParaRPr lang="pl-PL" sz="1700" dirty="0">
              <a:latin typeface="Montserrat" panose="000005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8007644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97035B63-F173-E05C-6C7A-06989F80D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EE83A30A-C062-ECA1-E93F-3FC44E0641DA}"/>
              </a:ext>
            </a:extLst>
          </p:cNvPr>
          <p:cNvSpPr/>
          <p:nvPr/>
        </p:nvSpPr>
        <p:spPr>
          <a:xfrm>
            <a:off x="1219484" y="-4453"/>
            <a:ext cx="8675651" cy="1211820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sz="1100" b="1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32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PRZYPOMNIENIE!</a:t>
            </a:r>
          </a:p>
          <a:p>
            <a:pPr algn="ctr"/>
            <a:r>
              <a:rPr lang="pl-PL" sz="32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Baraże o awans do V Ligi 2026/2027</a:t>
            </a:r>
            <a:endParaRPr lang="pl-PL" sz="2800" b="1" cap="small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07CE20D9-8060-A7E5-2109-F0CC89A221BF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15D3FB82-6BA7-9A92-F65B-B886BB4186B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5462" y="2692167"/>
            <a:ext cx="8519673" cy="4165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1E418665-54FC-05E3-F206-9198F070DFB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78688" y="0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A2A9C25D-D455-B259-D26D-D8EB56BDDFF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68D7C1A-302F-0A02-8C66-61F364E2A6E4}"/>
              </a:ext>
            </a:extLst>
          </p:cNvPr>
          <p:cNvSpPr txBox="1"/>
          <p:nvPr/>
        </p:nvSpPr>
        <p:spPr>
          <a:xfrm>
            <a:off x="1311216" y="1371600"/>
            <a:ext cx="858392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/>
              <a:t> </a:t>
            </a:r>
            <a:r>
              <a:rPr lang="pl-PL" sz="1800" dirty="0">
                <a:latin typeface="Montserrat" panose="00000500000000000000" pitchFamily="2" charset="-18"/>
              </a:rPr>
              <a:t>§ 21 pkt 1.4 Regulamin rozgrywek piłkarskich o mistrzostwo IV ligi i niższych klas Małopolskiego Związku Piłki Nożnej na sezon 2025/2026 </a:t>
            </a:r>
          </a:p>
          <a:p>
            <a:pPr algn="ctr"/>
            <a:endParaRPr lang="pl-PL" dirty="0">
              <a:latin typeface="Montserrat" panose="00000500000000000000" pitchFamily="2" charset="-18"/>
            </a:endParaRPr>
          </a:p>
          <a:p>
            <a:pPr algn="ctr"/>
            <a:r>
              <a:rPr lang="pl-PL" sz="1700" b="1" dirty="0">
                <a:latin typeface="Montserrat" panose="00000500000000000000" pitchFamily="2" charset="-18"/>
              </a:rPr>
              <a:t>Z każdej z 8 klas okręgowych awansują do V ligi mistrzowie (w zależności od przynależności terytorialnej). Wicemistrzowie rozegrają mecze barażowe o jedno miejsce w każdej z grup piątej ligi według zasady: </a:t>
            </a:r>
          </a:p>
          <a:p>
            <a:pPr algn="ctr"/>
            <a:r>
              <a:rPr lang="pl-PL" sz="1700" dirty="0">
                <a:latin typeface="Montserrat" panose="00000500000000000000" pitchFamily="2" charset="-18"/>
              </a:rPr>
              <a:t>1) czterech wicemistrzów klas okręgowych </a:t>
            </a:r>
            <a:r>
              <a:rPr lang="pl-PL" sz="1700" u="sng" dirty="0">
                <a:latin typeface="Montserrat" panose="00000500000000000000" pitchFamily="2" charset="-18"/>
              </a:rPr>
              <a:t>(Bochnia, Nowy Sącz, Podhale, Żabno) </a:t>
            </a:r>
            <a:r>
              <a:rPr lang="pl-PL" sz="1700" dirty="0">
                <a:latin typeface="Montserrat" panose="00000500000000000000" pitchFamily="2" charset="-18"/>
              </a:rPr>
              <a:t>rozegra po jednym meczu półfinałowym. Pary półfinałów barażowych zostaną ustalone na podstawie </a:t>
            </a:r>
            <a:r>
              <a:rPr lang="pl-PL" sz="1700" u="sng" dirty="0">
                <a:latin typeface="Montserrat" panose="00000500000000000000" pitchFamily="2" charset="-18"/>
              </a:rPr>
              <a:t>klasyfikacji drużyn z drugich miejsc Klas Okręgowych (danego regionu)</a:t>
            </a:r>
            <a:r>
              <a:rPr lang="pl-PL" sz="1700" dirty="0">
                <a:latin typeface="Montserrat" panose="00000500000000000000" pitchFamily="2" charset="-18"/>
              </a:rPr>
              <a:t>, w których pod uwagę zabrana zostanie liczba punktów zdobytych w całym sezonie (w przypadku lig 16-zespołowych do klasyfikacji uwzględnione zostaną wszystkie wyniki, oprócz wyników z dwoma ostatnimi zespołami w tabeli). W dalszej kolejności przy ustalaniu kolejności będzie lepszy bilans bramkowy, a następnie większa liczba zdobytych bramek. Pary utworzone zostaną w schemacie: 1. Drużyna z klasyfikacji zagra z 4. Drużyną, a 2. Drużyna z 3. Drużyną. Zwycięzcy półfinałów rozegrają jeden mecz finałowy o awans do V ligi wschodniej. Gospodarzem każdego ze spotkań barażowych będzie drużyna zajmująca wyższe miejsce w klasyfikacji wicemistrzów danych Klas Okręgowych. </a:t>
            </a:r>
          </a:p>
        </p:txBody>
      </p:sp>
    </p:spTree>
    <p:extLst>
      <p:ext uri="{BB962C8B-B14F-4D97-AF65-F5344CB8AC3E}">
        <p14:creationId xmlns:p14="http://schemas.microsoft.com/office/powerpoint/2010/main" val="9737220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04296A40-BB66-88FB-6A1A-83D043D77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0E167C3B-857C-43F1-3A79-E4D86281CFD7}"/>
              </a:ext>
            </a:extLst>
          </p:cNvPr>
          <p:cNvSpPr/>
          <p:nvPr/>
        </p:nvSpPr>
        <p:spPr>
          <a:xfrm>
            <a:off x="1219484" y="-4453"/>
            <a:ext cx="8675651" cy="1211820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sz="1100" b="1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32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PRZYPOMNIENIE!</a:t>
            </a:r>
          </a:p>
          <a:p>
            <a:pPr algn="ctr"/>
            <a:r>
              <a:rPr lang="pl-PL" sz="32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Baraże o awans do V Ligi 2026/2027</a:t>
            </a:r>
            <a:endParaRPr lang="pl-PL" sz="2800" b="1" cap="small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03AC79C8-675D-F6AC-88A5-4541E684F667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162CE850-DC3C-7AD0-F4A0-5722E7324C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5462" y="2692167"/>
            <a:ext cx="8519673" cy="4165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756682D3-C0E3-6517-777C-F99ECFD4BB8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78688" y="0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A269A211-2D21-20B7-02FE-307C76D4B95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B4A7D2DC-5CCD-7EB7-6D80-8DF64611ADA1}"/>
              </a:ext>
            </a:extLst>
          </p:cNvPr>
          <p:cNvSpPr txBox="1"/>
          <p:nvPr/>
        </p:nvSpPr>
        <p:spPr>
          <a:xfrm>
            <a:off x="1311216" y="1371600"/>
            <a:ext cx="8583920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/>
              <a:t> </a:t>
            </a:r>
            <a:r>
              <a:rPr lang="pl-PL" sz="1800" dirty="0">
                <a:latin typeface="Montserrat" panose="00000500000000000000" pitchFamily="2" charset="-18"/>
              </a:rPr>
              <a:t>§ 21 pkt 1.4 Regulamin rozgrywek piłkarskich o mistrzostwo IV ligi i niższych klas Małopolskiego Związku Piłki Nożnej na sezon 2025/2026 </a:t>
            </a:r>
          </a:p>
          <a:p>
            <a:pPr algn="ctr"/>
            <a:endParaRPr lang="pl-PL" dirty="0">
              <a:latin typeface="Montserrat" panose="00000500000000000000" pitchFamily="2" charset="-18"/>
            </a:endParaRPr>
          </a:p>
          <a:p>
            <a:pPr algn="ctr"/>
            <a:r>
              <a:rPr lang="pl-PL" sz="1700" b="1" dirty="0">
                <a:latin typeface="Montserrat" panose="00000500000000000000" pitchFamily="2" charset="-18"/>
              </a:rPr>
              <a:t>Z każdej z 8 klas okręgowych awansują do V ligi mistrzowie (w zależności od przynależności terytorialnej). Wicemistrzowie rozegrają mecze barażowe o jedno miejsce w każdej z grup piątej ligi według zasady: </a:t>
            </a:r>
          </a:p>
          <a:p>
            <a:pPr algn="ctr"/>
            <a:r>
              <a:rPr lang="pl-PL" sz="1700" dirty="0">
                <a:latin typeface="Montserrat" panose="00000500000000000000" pitchFamily="2" charset="-18"/>
              </a:rPr>
              <a:t>2) czterech wicemistrzów klas okręgowych </a:t>
            </a:r>
            <a:r>
              <a:rPr lang="pl-PL" sz="1700" u="sng" dirty="0">
                <a:latin typeface="Montserrat" panose="00000500000000000000" pitchFamily="2" charset="-18"/>
              </a:rPr>
              <a:t>(Kraków 1, Kraków 2, Wieliczka-Myślenice i Wadowice</a:t>
            </a:r>
            <a:r>
              <a:rPr lang="pl-PL" sz="1700" dirty="0">
                <a:latin typeface="Montserrat" panose="00000500000000000000" pitchFamily="2" charset="-18"/>
              </a:rPr>
              <a:t>) rozegra po jednym meczu półfinałowym. Pary półfinałów barażowych zostaną ustalone na podstawie </a:t>
            </a:r>
            <a:r>
              <a:rPr lang="pl-PL" sz="1700" u="sng" dirty="0">
                <a:latin typeface="Montserrat" panose="00000500000000000000" pitchFamily="2" charset="-18"/>
              </a:rPr>
              <a:t>klasyfikacji drużyn z drugich miejsc klas okręgowych (danego regionu)</a:t>
            </a:r>
            <a:r>
              <a:rPr lang="pl-PL" sz="1700" dirty="0">
                <a:latin typeface="Montserrat" panose="00000500000000000000" pitchFamily="2" charset="-18"/>
              </a:rPr>
              <a:t>, w których pod uwagę zabrana zostanie liczba punktów zdobytych w całym sezonie (w przypadku lig 16-zespołowych do klasyfikacji zabrane zostaną wszystkie wyniki, oprócz wyników z dwoma ostatnimi zespołami w tabeli). W dalszej kolejności przy ustalaniu kolejności będzie lepszy bilans bramkowy, a następnie większa liczba zdobytych bramek. Pary utworzone zostaną w schemacie: 1. Drużyna z klasyfikacji zagra z 4. Drużyną, a 2. Drużyna z 3. Drużyną. Zwycięzcy półfinałów rozegrają jeden mecz finałowy o awans do V ligi wschodniej. Gospodarzem każdego ze spotkań barażowych będzie drużyna zajmująca wyższe miejsce w klasyfikacji wicemistrzów danych Klas Okręgowych.</a:t>
            </a:r>
          </a:p>
        </p:txBody>
      </p:sp>
    </p:spTree>
    <p:extLst>
      <p:ext uri="{BB962C8B-B14F-4D97-AF65-F5344CB8AC3E}">
        <p14:creationId xmlns:p14="http://schemas.microsoft.com/office/powerpoint/2010/main" val="910618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32C58-A145-4688-146F-759337598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2">
            <a:extLst>
              <a:ext uri="{FF2B5EF4-FFF2-40B4-BE49-F238E27FC236}">
                <a16:creationId xmlns:a16="http://schemas.microsoft.com/office/drawing/2014/main" id="{C83C67C1-F237-6B51-0870-2813E7F4FBAC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905188" cy="76372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BC76EA-5E69-EBC1-4B7E-D159F816EDC5}"/>
              </a:ext>
            </a:extLst>
          </p:cNvPr>
          <p:cNvSpPr txBox="1"/>
          <p:nvPr/>
        </p:nvSpPr>
        <p:spPr>
          <a:xfrm>
            <a:off x="-317740" y="1424666"/>
            <a:ext cx="10541479" cy="37856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l-PL" sz="60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Losowanie Barażów </a:t>
            </a:r>
          </a:p>
          <a:p>
            <a:pPr algn="ctr"/>
            <a:r>
              <a:rPr lang="pl-PL" sz="60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o Awans do        </a:t>
            </a:r>
          </a:p>
          <a:p>
            <a:pPr algn="ctr"/>
            <a:r>
              <a:rPr lang="pl-PL" sz="60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Klasy Okręgowej </a:t>
            </a:r>
          </a:p>
          <a:p>
            <a:pPr algn="ctr"/>
            <a:r>
              <a:rPr lang="pl-PL" sz="60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2026/2027</a:t>
            </a:r>
            <a:endParaRPr lang="pl-PL" sz="5400" b="1" cap="small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21900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33208FAC-419B-4847-13FF-4564D647D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8348C3C5-4928-CC56-1C86-8880C518A36B}"/>
              </a:ext>
            </a:extLst>
          </p:cNvPr>
          <p:cNvSpPr/>
          <p:nvPr/>
        </p:nvSpPr>
        <p:spPr>
          <a:xfrm>
            <a:off x="1219484" y="-4453"/>
            <a:ext cx="8675651" cy="1211820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sz="1100" b="1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32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Losowanie Barażów o Awans do        Klasy Okręgowej 2026/2027</a:t>
            </a:r>
            <a:endParaRPr lang="pl-PL" sz="2800" b="1" cap="small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9996E7E8-B7BA-9350-B3B1-EA5DFFC1D87D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A902051A-7F48-C32B-4766-777A66601DD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5462" y="2692167"/>
            <a:ext cx="8519673" cy="4165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94CC0BE3-3DF6-12BF-DB14-B365521A9EF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78688" y="0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51BA5AAD-BD82-76AE-1168-90F1D95327E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6B5D1288-DC08-0300-1AB4-A9E6F181A307}"/>
              </a:ext>
            </a:extLst>
          </p:cNvPr>
          <p:cNvSpPr txBox="1"/>
          <p:nvPr/>
        </p:nvSpPr>
        <p:spPr>
          <a:xfrm>
            <a:off x="1454152" y="1459389"/>
            <a:ext cx="8320629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/>
              <a:t> </a:t>
            </a:r>
            <a:r>
              <a:rPr lang="pl-PL" sz="1800" dirty="0">
                <a:latin typeface="Montserrat" panose="00000500000000000000" pitchFamily="2" charset="-18"/>
              </a:rPr>
              <a:t>§ 21 pkt 1.5 Regulamin rozgrywek piłkarskich o mistrzostwo IV ligi i niższych klas Małopolskiego Związku Piłki Nożnej na sezon 2025/2026 </a:t>
            </a:r>
          </a:p>
          <a:p>
            <a:pPr algn="ctr"/>
            <a:endParaRPr lang="pl-PL" sz="1800" dirty="0">
              <a:latin typeface="Montserrat" panose="00000500000000000000" pitchFamily="2" charset="-18"/>
            </a:endParaRPr>
          </a:p>
          <a:p>
            <a:pPr algn="ctr"/>
            <a:r>
              <a:rPr lang="pl-PL" sz="2000" dirty="0">
                <a:latin typeface="Montserrat" panose="00000500000000000000" pitchFamily="2" charset="-18"/>
              </a:rPr>
              <a:t>Awanse terytorialne do klas okręgowych z klas A - 18 mistrzów. Wicemistrzowie klas A (bez Małopolski Zachodniej) rozegrają dwumecze barażowe o awans do klas okręgowych wg schematu: </a:t>
            </a:r>
            <a:r>
              <a:rPr lang="pl-PL" sz="2000" b="1" dirty="0">
                <a:latin typeface="Montserrat" panose="00000500000000000000" pitchFamily="2" charset="-18"/>
              </a:rPr>
              <a:t>Kraków I - Olkusz, Kraków II - Kraków III, Myślenice - Wieliczka, Limanowa - Podhale, Nowy Sącz – Nowy Sącz/Gorlice, Bochnia - Brzesko, Tarnów - Żabno. </a:t>
            </a:r>
            <a:r>
              <a:rPr lang="pl-PL" sz="2000" dirty="0">
                <a:latin typeface="Montserrat" panose="00000500000000000000" pitchFamily="2" charset="-18"/>
              </a:rPr>
              <a:t>Zwycięzcy dwumeczów barażowych awansują terytorialnie do klas okręgowych. Losowanie gospodarzy pierwszego spotkania przeprowadzi Wydział Gier Małopolskiego ZPN. </a:t>
            </a:r>
          </a:p>
          <a:p>
            <a:pPr algn="ctr"/>
            <a:endParaRPr lang="pl-PL" sz="1800" dirty="0">
              <a:latin typeface="Montserrat" panose="00000500000000000000" pitchFamily="2" charset="-18"/>
            </a:endParaRPr>
          </a:p>
          <a:p>
            <a:pPr algn="ctr"/>
            <a:r>
              <a:rPr lang="pl-PL" sz="1800" dirty="0">
                <a:latin typeface="Montserrat" panose="00000500000000000000" pitchFamily="2" charset="-18"/>
              </a:rPr>
              <a:t>W przypadku przeszkód formalnych awansu przez wicemistrza Klasy A lub jego rezygnacji z udziału w barażach, prawo do gry w barażu o klasę okręgową przechodzi na 3. i kolejny zespół danej ligi. </a:t>
            </a:r>
          </a:p>
          <a:p>
            <a:pPr algn="ctr"/>
            <a:endParaRPr lang="pl-PL" sz="2800" b="1" dirty="0">
              <a:latin typeface="Montserrat" panose="000005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6340508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A1D80963-86CB-4C87-50E8-1718DACD9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D6C128E7-8D44-A751-5103-9B904E326708}"/>
              </a:ext>
            </a:extLst>
          </p:cNvPr>
          <p:cNvSpPr/>
          <p:nvPr/>
        </p:nvSpPr>
        <p:spPr>
          <a:xfrm>
            <a:off x="1219484" y="0"/>
            <a:ext cx="8675651" cy="1211820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sz="1100" b="1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32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Losowanie Barażów o Awans do               Klasy Okręgowej 2026/2027</a:t>
            </a:r>
            <a:endParaRPr lang="pl-PL" sz="2800" b="1" cap="small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0525FF61-223E-CB90-AA81-9B5ABA91A01E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ECB1496F-6C60-E830-8BD0-A49E65DC83B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5462" y="2692167"/>
            <a:ext cx="8519673" cy="4165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CFE88FA0-5582-22AE-E090-8D8F46531D3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78688" y="0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5588A26E-C371-FD11-2BD6-3D34CFB27A4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8B03460-43E2-7195-DBCC-2D9B1F52DAB0}"/>
              </a:ext>
            </a:extLst>
          </p:cNvPr>
          <p:cNvSpPr txBox="1"/>
          <p:nvPr/>
        </p:nvSpPr>
        <p:spPr>
          <a:xfrm>
            <a:off x="1622121" y="1363209"/>
            <a:ext cx="8480328" cy="487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800" dirty="0">
                <a:latin typeface="Montserrat" panose="00000500000000000000" pitchFamily="2" charset="-18"/>
              </a:rPr>
              <a:t>Klasa Okręgowa gr. Kraków I: </a:t>
            </a:r>
          </a:p>
          <a:p>
            <a:r>
              <a:rPr lang="pl-PL" sz="1800" b="1" dirty="0">
                <a:latin typeface="Montserrat" panose="00000500000000000000" pitchFamily="2" charset="-18"/>
              </a:rPr>
              <a:t>2. zespół Klasy „A” Kraków I </a:t>
            </a:r>
            <a:r>
              <a:rPr lang="pl-PL" sz="1800" b="1" dirty="0" err="1">
                <a:latin typeface="Montserrat" panose="00000500000000000000" pitchFamily="2" charset="-18"/>
              </a:rPr>
              <a:t>i</a:t>
            </a:r>
            <a:r>
              <a:rPr lang="pl-PL" sz="1800" b="1" dirty="0">
                <a:latin typeface="Montserrat" panose="00000500000000000000" pitchFamily="2" charset="-18"/>
              </a:rPr>
              <a:t> 2. zespół Klasy „A” Olkusz</a:t>
            </a:r>
          </a:p>
          <a:p>
            <a:endParaRPr lang="pl-PL" sz="900" b="1" dirty="0">
              <a:latin typeface="Montserrat" panose="00000500000000000000" pitchFamily="2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800" dirty="0">
                <a:latin typeface="Montserrat" panose="00000500000000000000" pitchFamily="2" charset="-18"/>
              </a:rPr>
              <a:t>Klasa Okręgowa gr. Kraków II: </a:t>
            </a:r>
          </a:p>
          <a:p>
            <a:r>
              <a:rPr lang="pl-PL" sz="1800" b="1" dirty="0">
                <a:latin typeface="Montserrat" panose="00000500000000000000" pitchFamily="2" charset="-18"/>
              </a:rPr>
              <a:t>2. zespół Klasy „A” Kraków II i 2. zespół Klasy „A” Kraków III</a:t>
            </a:r>
          </a:p>
          <a:p>
            <a:endParaRPr lang="pl-PL" sz="900" b="1" dirty="0">
              <a:latin typeface="Montserrat" panose="00000500000000000000" pitchFamily="2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800" dirty="0">
                <a:latin typeface="Montserrat" panose="00000500000000000000" pitchFamily="2" charset="-18"/>
              </a:rPr>
              <a:t>Klasa Okręgowa gr. Myślenicko-Wielicka: </a:t>
            </a:r>
          </a:p>
          <a:p>
            <a:r>
              <a:rPr lang="pl-PL" sz="1800" b="1" dirty="0">
                <a:latin typeface="Montserrat" panose="00000500000000000000" pitchFamily="2" charset="-18"/>
              </a:rPr>
              <a:t>2. zespół Klasy „A” Myślenice i 2. zespół Klasy „A” Wieliczka</a:t>
            </a:r>
          </a:p>
          <a:p>
            <a:endParaRPr lang="pl-PL" sz="1000" b="1" dirty="0">
              <a:latin typeface="Montserrat" panose="00000500000000000000" pitchFamily="2" charset="-1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00" dirty="0">
                <a:latin typeface="Montserrat" panose="00000500000000000000" pitchFamily="2" charset="-18"/>
              </a:rPr>
              <a:t>Klasa Okręgowa gr. Podhalańsko-Limanowska:</a:t>
            </a:r>
          </a:p>
          <a:p>
            <a:r>
              <a:rPr lang="pl-PL" sz="1800" b="1" dirty="0">
                <a:latin typeface="Montserrat" panose="00000500000000000000" pitchFamily="2" charset="-18"/>
              </a:rPr>
              <a:t>2. zespół Klasy „A” Limanowa i 2. zespół Klasy „A” Podhale</a:t>
            </a:r>
          </a:p>
          <a:p>
            <a:endParaRPr lang="pl-PL" sz="1000" b="1" dirty="0">
              <a:latin typeface="Montserrat" panose="00000500000000000000" pitchFamily="2" charset="-1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00" dirty="0">
                <a:latin typeface="Montserrat" panose="00000500000000000000" pitchFamily="2" charset="-18"/>
              </a:rPr>
              <a:t>Klasa Okręgowa gr. Nowosądecko-Gorlicka:</a:t>
            </a:r>
          </a:p>
          <a:p>
            <a:r>
              <a:rPr lang="pl-PL" sz="1800" b="1" dirty="0">
                <a:latin typeface="Montserrat" panose="00000500000000000000" pitchFamily="2" charset="-18"/>
              </a:rPr>
              <a:t>2. zespół Klasy „A” Nowy Sącz i 2. zespół Klasy „A” Gorlice</a:t>
            </a:r>
          </a:p>
          <a:p>
            <a:endParaRPr lang="pl-PL" sz="1000" b="1" dirty="0">
              <a:latin typeface="Montserrat" panose="00000500000000000000" pitchFamily="2" charset="-1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00" dirty="0">
                <a:latin typeface="Montserrat" panose="00000500000000000000" pitchFamily="2" charset="-18"/>
              </a:rPr>
              <a:t>Klasa Okręgowa gr. Bocheńsko-Brzeska:</a:t>
            </a:r>
          </a:p>
          <a:p>
            <a:r>
              <a:rPr lang="pl-PL" sz="1800" b="1" dirty="0">
                <a:latin typeface="Montserrat" panose="00000500000000000000" pitchFamily="2" charset="-18"/>
              </a:rPr>
              <a:t>2. zespół Klasy „A” Bochnia i 2. zespół Klasy „A” Brzesko</a:t>
            </a:r>
          </a:p>
          <a:p>
            <a:endParaRPr lang="pl-PL" sz="1050" dirty="0">
              <a:latin typeface="Montserrat" panose="00000500000000000000" pitchFamily="2" charset="-1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00" dirty="0">
                <a:latin typeface="Montserrat" panose="00000500000000000000" pitchFamily="2" charset="-18"/>
              </a:rPr>
              <a:t>Klasa Okręgowa gr. Tarnowsko-Żabieńska </a:t>
            </a:r>
          </a:p>
          <a:p>
            <a:r>
              <a:rPr lang="pl-PL" sz="1800" b="1" dirty="0">
                <a:latin typeface="Montserrat" panose="00000500000000000000" pitchFamily="2" charset="-18"/>
              </a:rPr>
              <a:t>2. zespół Klasy „A” Tarnów i 2. zespół Klasy „A” Żabno</a:t>
            </a:r>
            <a:endParaRPr lang="pl-PL" sz="2800" b="1" dirty="0">
              <a:latin typeface="Montserrat" panose="000005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9204603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6C8FAB76-1215-09B1-C848-B50583CB1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4C64F1E6-1EEA-A3F6-4C5D-9F387D646CF1}"/>
              </a:ext>
            </a:extLst>
          </p:cNvPr>
          <p:cNvSpPr/>
          <p:nvPr/>
        </p:nvSpPr>
        <p:spPr>
          <a:xfrm>
            <a:off x="1219484" y="0"/>
            <a:ext cx="8675651" cy="1211820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sz="1100" b="1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3200" b="1" cap="small" dirty="0">
                <a:solidFill>
                  <a:schemeClr val="bg1"/>
                </a:solidFill>
                <a:latin typeface="Montserrat" panose="00000500000000000000" pitchFamily="2" charset="-18"/>
                <a:ea typeface="Calibri"/>
                <a:cs typeface="Calibri"/>
                <a:sym typeface="Calibri"/>
              </a:rPr>
              <a:t>Losowanie Barażów o Awans do               Klasy Okręgowej 2026/2027</a:t>
            </a:r>
            <a:endParaRPr lang="pl-PL" sz="2800" b="1" cap="small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DBFEC4E2-14F0-BDF0-0F20-375C05923FAF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1E1455EB-0FDC-7195-B367-0153668C2E4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5462" y="2692167"/>
            <a:ext cx="8519673" cy="4165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A0EA7487-555A-B897-2FC1-41336F29C1F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78688" y="0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2D02236C-ED39-F3DA-06B7-9F6F2541196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8DEDB8DE-A01D-BA8E-CEEB-DD26AC1E61EF}"/>
              </a:ext>
            </a:extLst>
          </p:cNvPr>
          <p:cNvSpPr txBox="1"/>
          <p:nvPr/>
        </p:nvSpPr>
        <p:spPr>
          <a:xfrm>
            <a:off x="1454152" y="1359361"/>
            <a:ext cx="8480328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b="1" dirty="0">
                <a:latin typeface="Montserrat" panose="00000500000000000000" pitchFamily="2" charset="-18"/>
              </a:rPr>
              <a:t>WYNIKI LOSOWANIA BARAŻÓW O AWANS DO KLAS OKRĘGOWYCH</a:t>
            </a:r>
          </a:p>
          <a:p>
            <a:endParaRPr lang="pl-PL" sz="1800" b="1" dirty="0">
              <a:latin typeface="Montserrat" panose="00000500000000000000" pitchFamily="2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>
                <a:latin typeface="Montserrat" panose="00000500000000000000" pitchFamily="2" charset="-18"/>
              </a:rPr>
              <a:t>Klasa Okręgowa gr. Kraków I</a:t>
            </a:r>
          </a:p>
          <a:p>
            <a:r>
              <a:rPr lang="pl-PL" sz="1000" b="1" dirty="0">
                <a:latin typeface="Montserrat" panose="00000500000000000000" pitchFamily="2" charset="-18"/>
              </a:rPr>
              <a:t>          </a:t>
            </a:r>
            <a:r>
              <a:rPr lang="pl-PL" sz="1100" b="1" dirty="0">
                <a:latin typeface="Montserrat" panose="00000500000000000000" pitchFamily="2" charset="-18"/>
              </a:rPr>
              <a:t>GOSPODARZ PIERWSZEGO MECZU:</a:t>
            </a:r>
          </a:p>
          <a:p>
            <a:r>
              <a:rPr lang="pl-PL" sz="1100" b="1" dirty="0">
                <a:latin typeface="Montserrat" panose="00000500000000000000" pitchFamily="2" charset="-18"/>
              </a:rPr>
              <a:t>          GOSPODARZ DRUGIEGO MECZU: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>
                <a:latin typeface="Montserrat" panose="00000500000000000000" pitchFamily="2" charset="-18"/>
              </a:rPr>
              <a:t>Klasa Okręgowa gr. Kraków II</a:t>
            </a:r>
          </a:p>
          <a:p>
            <a:r>
              <a:rPr lang="pl-PL" sz="1100" b="1" dirty="0">
                <a:latin typeface="Montserrat" panose="00000500000000000000" pitchFamily="2" charset="-18"/>
              </a:rPr>
              <a:t>          GOSPODARZ PIERWSZEGO MECZU:</a:t>
            </a:r>
          </a:p>
          <a:p>
            <a:r>
              <a:rPr lang="pl-PL" sz="1100" b="1" dirty="0">
                <a:latin typeface="Montserrat" panose="00000500000000000000" pitchFamily="2" charset="-18"/>
              </a:rPr>
              <a:t>          GOSPODARZ DRUGIEGO MECZU: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>
                <a:latin typeface="Montserrat" panose="00000500000000000000" pitchFamily="2" charset="-18"/>
              </a:rPr>
              <a:t>Klasa Okręgowa gr. Myślenicko-Wielicka</a:t>
            </a:r>
          </a:p>
          <a:p>
            <a:r>
              <a:rPr lang="pl-PL" sz="1050" b="1" dirty="0">
                <a:latin typeface="Montserrat" panose="00000500000000000000" pitchFamily="2" charset="-18"/>
              </a:rPr>
              <a:t>         </a:t>
            </a:r>
            <a:r>
              <a:rPr lang="pl-PL" sz="1100" b="1" dirty="0">
                <a:latin typeface="Montserrat" panose="00000500000000000000" pitchFamily="2" charset="-18"/>
              </a:rPr>
              <a:t>GOSPODARZ PIERWSZEGO MECZU:</a:t>
            </a:r>
          </a:p>
          <a:p>
            <a:r>
              <a:rPr lang="pl-PL" sz="1100" b="1" dirty="0">
                <a:latin typeface="Montserrat" panose="00000500000000000000" pitchFamily="2" charset="-18"/>
              </a:rPr>
              <a:t>         GOSPODARZ DRUGIEGO MECZU: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b="1" dirty="0">
                <a:latin typeface="Montserrat" panose="00000500000000000000" pitchFamily="2" charset="-18"/>
              </a:rPr>
              <a:t>Klasa Okręgowa gr. Podhalańsko-Limanowska</a:t>
            </a:r>
          </a:p>
          <a:p>
            <a:r>
              <a:rPr lang="pl-PL" sz="1050" b="1" dirty="0">
                <a:latin typeface="Montserrat" panose="00000500000000000000" pitchFamily="2" charset="-18"/>
              </a:rPr>
              <a:t>         </a:t>
            </a:r>
            <a:r>
              <a:rPr lang="pl-PL" sz="1100" b="1" dirty="0">
                <a:latin typeface="Montserrat" panose="00000500000000000000" pitchFamily="2" charset="-18"/>
              </a:rPr>
              <a:t>GOSPODARZ PIERWSZEGO MECZU:</a:t>
            </a:r>
          </a:p>
          <a:p>
            <a:r>
              <a:rPr lang="pl-PL" sz="1100" b="1" dirty="0">
                <a:latin typeface="Montserrat" panose="00000500000000000000" pitchFamily="2" charset="-18"/>
              </a:rPr>
              <a:t>         GOSPODARZ DRUGIEGO MECZU: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b="1" dirty="0">
                <a:latin typeface="Montserrat" panose="00000500000000000000" pitchFamily="2" charset="-18"/>
              </a:rPr>
              <a:t>Klasa Okręgowa gr. Nowosądecko-Gorlicka</a:t>
            </a:r>
          </a:p>
          <a:p>
            <a:r>
              <a:rPr lang="pl-PL" sz="1050" b="1" dirty="0">
                <a:latin typeface="Montserrat" panose="00000500000000000000" pitchFamily="2" charset="-18"/>
              </a:rPr>
              <a:t>         </a:t>
            </a:r>
            <a:r>
              <a:rPr lang="pl-PL" sz="1100" b="1" dirty="0">
                <a:latin typeface="Montserrat" panose="00000500000000000000" pitchFamily="2" charset="-18"/>
              </a:rPr>
              <a:t>GOSPODARZ PIERWSZEGO MECZU:</a:t>
            </a:r>
          </a:p>
          <a:p>
            <a:r>
              <a:rPr lang="pl-PL" sz="1100" b="1" dirty="0">
                <a:latin typeface="Montserrat" panose="00000500000000000000" pitchFamily="2" charset="-18"/>
              </a:rPr>
              <a:t>         GOSPODARZ DRUGIEGO MECZU:  </a:t>
            </a:r>
            <a:endParaRPr lang="pl-PL" sz="1100" dirty="0">
              <a:latin typeface="Montserrat" panose="00000500000000000000" pitchFamily="2" charset="-1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b="1" dirty="0">
                <a:latin typeface="Montserrat" panose="00000500000000000000" pitchFamily="2" charset="-18"/>
              </a:rPr>
              <a:t>Klasa Okręgowa gr. Bocheńsko-Brzeska</a:t>
            </a:r>
          </a:p>
          <a:p>
            <a:r>
              <a:rPr lang="pl-PL" sz="1100" b="1" dirty="0">
                <a:latin typeface="Montserrat" panose="00000500000000000000" pitchFamily="2" charset="-18"/>
              </a:rPr>
              <a:t>        GOSPODARZ PIERWSZEGO MECZU:</a:t>
            </a:r>
          </a:p>
          <a:p>
            <a:r>
              <a:rPr lang="pl-PL" sz="1100" b="1" dirty="0">
                <a:latin typeface="Montserrat" panose="00000500000000000000" pitchFamily="2" charset="-18"/>
              </a:rPr>
              <a:t>        GOSPODARZ DRUGIEGO MECZU: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b="1" dirty="0">
                <a:latin typeface="Montserrat" panose="00000500000000000000" pitchFamily="2" charset="-18"/>
              </a:rPr>
              <a:t>Klasa Okręgowa gr. Tarnowsko-Żabieńska</a:t>
            </a:r>
          </a:p>
          <a:p>
            <a:r>
              <a:rPr lang="pl-PL" sz="1100" b="1" dirty="0">
                <a:latin typeface="Montserrat" panose="00000500000000000000" pitchFamily="2" charset="-18"/>
              </a:rPr>
              <a:t>        GOSPODARZ PIERWSZEGO MECZU:</a:t>
            </a:r>
          </a:p>
          <a:p>
            <a:r>
              <a:rPr lang="pl-PL" sz="1100" b="1" dirty="0">
                <a:latin typeface="Montserrat" panose="00000500000000000000" pitchFamily="2" charset="-18"/>
              </a:rPr>
              <a:t>        GOSPODARZ DRUGIEGO MECZU: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000" b="1" dirty="0">
              <a:latin typeface="Montserrat" panose="000005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2808638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446BD-80B4-9C77-E9D5-D1A264EF4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2">
            <a:extLst>
              <a:ext uri="{FF2B5EF4-FFF2-40B4-BE49-F238E27FC236}">
                <a16:creationId xmlns:a16="http://schemas.microsoft.com/office/drawing/2014/main" id="{E421919D-179E-869A-EB2D-03396BF322EB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905188" cy="76372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4D81054-C7E5-28AC-7F89-9E2FC9BD09B4}"/>
              </a:ext>
            </a:extLst>
          </p:cNvPr>
          <p:cNvSpPr txBox="1"/>
          <p:nvPr/>
        </p:nvSpPr>
        <p:spPr>
          <a:xfrm>
            <a:off x="-317740" y="1877705"/>
            <a:ext cx="10541479" cy="28623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l-PL" sz="6000" b="1" cap="small" dirty="0">
                <a:solidFill>
                  <a:schemeClr val="bg1"/>
                </a:solidFill>
                <a:latin typeface="Montserrat" panose="00000500000000000000" pitchFamily="2" charset="-18"/>
              </a:rPr>
              <a:t>Szkolenie z zakresu obsługi </a:t>
            </a:r>
          </a:p>
          <a:p>
            <a:pPr algn="ctr"/>
            <a:r>
              <a:rPr lang="pl-PL" sz="6000" b="1" cap="small" dirty="0">
                <a:solidFill>
                  <a:schemeClr val="bg1"/>
                </a:solidFill>
                <a:latin typeface="Montserrat" panose="00000500000000000000" pitchFamily="2" charset="-18"/>
              </a:rPr>
              <a:t> systemu Extranet</a:t>
            </a:r>
          </a:p>
        </p:txBody>
      </p:sp>
    </p:spTree>
    <p:extLst>
      <p:ext uri="{BB962C8B-B14F-4D97-AF65-F5344CB8AC3E}">
        <p14:creationId xmlns:p14="http://schemas.microsoft.com/office/powerpoint/2010/main" val="19774696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FFFA560C-5A8E-F202-1B16-1AB63CE94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F096A58F-E197-6B4B-735B-F328EF5CFE33}"/>
              </a:ext>
            </a:extLst>
          </p:cNvPr>
          <p:cNvSpPr/>
          <p:nvPr/>
        </p:nvSpPr>
        <p:spPr>
          <a:xfrm>
            <a:off x="1454147" y="0"/>
            <a:ext cx="8451851" cy="1095553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pl-PL" sz="100" b="1" cap="small" dirty="0">
              <a:solidFill>
                <a:schemeClr val="bg1"/>
              </a:solidFill>
              <a:latin typeface="Montserrat" panose="00000500000000000000" pitchFamily="2" charset="-18"/>
            </a:endParaRPr>
          </a:p>
          <a:p>
            <a:pPr algn="ctr"/>
            <a:r>
              <a:rPr lang="pl-PL" sz="3200" b="1" cap="small" dirty="0">
                <a:solidFill>
                  <a:schemeClr val="bg1"/>
                </a:solidFill>
                <a:latin typeface="Montserrat" panose="00000500000000000000" pitchFamily="2" charset="-18"/>
              </a:rPr>
              <a:t>Szkolenie z zakresu działania</a:t>
            </a:r>
          </a:p>
          <a:p>
            <a:pPr algn="ctr"/>
            <a:r>
              <a:rPr lang="pl-PL" sz="3200" b="1" cap="small" dirty="0">
                <a:solidFill>
                  <a:schemeClr val="bg1"/>
                </a:solidFill>
                <a:latin typeface="Montserrat" panose="00000500000000000000" pitchFamily="2" charset="-18"/>
              </a:rPr>
              <a:t> systemu Extranet</a:t>
            </a:r>
          </a:p>
          <a:p>
            <a:pPr algn="ctr"/>
            <a:r>
              <a:rPr lang="pl-PL" sz="1600" b="1" dirty="0">
                <a:solidFill>
                  <a:schemeClr val="bg1"/>
                </a:solidFill>
                <a:latin typeface="Montserrat" panose="00000500000000000000" pitchFamily="2" charset="-18"/>
              </a:rPr>
              <a:t> </a:t>
            </a:r>
            <a:endParaRPr sz="1600" b="1" dirty="0">
              <a:solidFill>
                <a:schemeClr val="bg1"/>
              </a:solidFill>
              <a:latin typeface="Montserrat" panose="00000500000000000000" pitchFamily="2" charset="-18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75319B7A-3242-4526-BFAF-48C9D5C7DA68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DC10D2A1-789A-49D0-8192-0D2B938FD96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5879" y="2823099"/>
            <a:ext cx="8430121" cy="403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67DCEB0D-D7DD-381B-FB88-BFB5A5D8C2D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0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>
            <a:extLst>
              <a:ext uri="{FF2B5EF4-FFF2-40B4-BE49-F238E27FC236}">
                <a16:creationId xmlns:a16="http://schemas.microsoft.com/office/drawing/2014/main" id="{88D3E885-2EAB-0D77-677D-7A9128AD6D45}"/>
              </a:ext>
            </a:extLst>
          </p:cNvPr>
          <p:cNvSpPr txBox="1"/>
          <p:nvPr/>
        </p:nvSpPr>
        <p:spPr>
          <a:xfrm>
            <a:off x="1680115" y="3290977"/>
            <a:ext cx="8247615" cy="3640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/>
            <a:r>
              <a:rPr lang="pl-PL" b="1" dirty="0">
                <a:latin typeface="Montserrat" panose="00000500000000000000" pitchFamily="2" charset="-18"/>
              </a:rPr>
              <a:t> </a:t>
            </a:r>
            <a:endParaRPr lang="pl-PL" sz="1600" b="1" kern="100" cap="small" dirty="0">
              <a:latin typeface="Montserrat" panose="00000500000000000000" pitchFamily="2" charset="-18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ADC2EB60-2BBD-F163-AED9-C77799017E0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 flipV="1">
            <a:off x="11187402" y="1"/>
            <a:ext cx="55985" cy="2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1F65F0D1-C0ED-C15F-B13B-22DE5FA03E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0771" y="1106770"/>
            <a:ext cx="8198601" cy="211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5937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CB537989-A189-E7E0-68C8-0F9EFA8FA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>
            <a:extLst>
              <a:ext uri="{FF2B5EF4-FFF2-40B4-BE49-F238E27FC236}">
                <a16:creationId xmlns:a16="http://schemas.microsoft.com/office/drawing/2014/main" id="{03EC97D3-C243-851A-AA55-E0EA5802B28E}"/>
              </a:ext>
            </a:extLst>
          </p:cNvPr>
          <p:cNvSpPr/>
          <p:nvPr/>
        </p:nvSpPr>
        <p:spPr>
          <a:xfrm>
            <a:off x="1454148" y="0"/>
            <a:ext cx="8451850" cy="807868"/>
          </a:xfrm>
          <a:prstGeom prst="rect">
            <a:avLst/>
          </a:prstGeom>
          <a:solidFill>
            <a:srgbClr val="013C74"/>
          </a:solidFill>
          <a:ln w="9525" cap="flat" cmpd="sng">
            <a:solidFill>
              <a:srgbClr val="004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4D05E72A-3ED3-8572-B9AF-E12771747017}"/>
              </a:ext>
            </a:extLst>
          </p:cNvPr>
          <p:cNvSpPr txBox="1"/>
          <p:nvPr/>
        </p:nvSpPr>
        <p:spPr>
          <a:xfrm>
            <a:off x="2" y="3429001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Małopolski Kurs Spikerski 2023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4" descr="Obraz zawierający szkic, rysowanie, Grafika liniowa, diagram&#10;&#10;Opis wygenerowany automatycznie">
            <a:extLst>
              <a:ext uri="{FF2B5EF4-FFF2-40B4-BE49-F238E27FC236}">
                <a16:creationId xmlns:a16="http://schemas.microsoft.com/office/drawing/2014/main" id="{1476BAA7-04A9-8054-1B0E-271899D2405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4148" y="2943874"/>
            <a:ext cx="8430121" cy="403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ABD72377-7D74-434D-EF70-B5CD6577130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"/>
            <a:ext cx="14541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>
            <a:extLst>
              <a:ext uri="{FF2B5EF4-FFF2-40B4-BE49-F238E27FC236}">
                <a16:creationId xmlns:a16="http://schemas.microsoft.com/office/drawing/2014/main" id="{E24407BC-8098-7DD6-0A0A-26057275566B}"/>
              </a:ext>
            </a:extLst>
          </p:cNvPr>
          <p:cNvSpPr txBox="1"/>
          <p:nvPr/>
        </p:nvSpPr>
        <p:spPr>
          <a:xfrm>
            <a:off x="1544090" y="905841"/>
            <a:ext cx="8271965" cy="585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pl-PL" sz="4800" b="1" dirty="0">
                <a:solidFill>
                  <a:schemeClr val="tx1"/>
                </a:solidFill>
                <a:latin typeface="Montserrat"/>
                <a:sym typeface="Montserrat"/>
              </a:rPr>
              <a:t>DZIĘKUJEMY ZA UWAGĘ!</a:t>
            </a:r>
          </a:p>
          <a:p>
            <a:endParaRPr lang="pl-PL" sz="4800" b="1" dirty="0">
              <a:solidFill>
                <a:schemeClr val="tx1"/>
              </a:solidFill>
              <a:latin typeface="Montserrat"/>
              <a:sym typeface="Montserrat"/>
            </a:endParaRPr>
          </a:p>
          <a:p>
            <a:endParaRPr lang="pl-PL" sz="4400" b="1" dirty="0">
              <a:solidFill>
                <a:schemeClr val="tx1"/>
              </a:solidFill>
              <a:latin typeface="Montserrat"/>
              <a:sym typeface="Montserrat"/>
            </a:endParaRPr>
          </a:p>
          <a:p>
            <a:r>
              <a:rPr lang="pl-PL" sz="4800" b="1" dirty="0">
                <a:solidFill>
                  <a:schemeClr val="tx1"/>
                </a:solidFill>
                <a:latin typeface="Montserrat"/>
                <a:sym typeface="Montserrat"/>
              </a:rPr>
              <a:t>					</a:t>
            </a:r>
            <a:r>
              <a:rPr lang="pl-PL" sz="2400" b="1" cap="small" dirty="0">
                <a:solidFill>
                  <a:schemeClr val="tx1"/>
                </a:solidFill>
                <a:latin typeface="Montserrat"/>
                <a:sym typeface="Montserrat"/>
              </a:rPr>
              <a:t>Oliwier Bzowski</a:t>
            </a:r>
          </a:p>
          <a:p>
            <a:r>
              <a:rPr lang="pl-PL" sz="2400" b="1" cap="small" dirty="0">
                <a:solidFill>
                  <a:schemeClr val="tx1"/>
                </a:solidFill>
                <a:latin typeface="Montserrat"/>
                <a:sym typeface="Montserrat"/>
              </a:rPr>
              <a:t>					Tomasz Kowal</a:t>
            </a:r>
          </a:p>
          <a:p>
            <a:r>
              <a:rPr lang="pl-PL" sz="2400" b="1" cap="small" dirty="0">
                <a:solidFill>
                  <a:schemeClr val="tx1"/>
                </a:solidFill>
                <a:latin typeface="Montserrat"/>
                <a:sym typeface="Montserrat"/>
              </a:rPr>
              <a:t>					Paweł </a:t>
            </a:r>
            <a:r>
              <a:rPr lang="pl-PL" sz="2400" b="1" cap="small" dirty="0" err="1">
                <a:solidFill>
                  <a:schemeClr val="tx1"/>
                </a:solidFill>
                <a:latin typeface="Montserrat"/>
                <a:sym typeface="Montserrat"/>
              </a:rPr>
              <a:t>Gołpyś</a:t>
            </a:r>
            <a:endParaRPr lang="pl-PL" sz="2400" b="1" cap="small" dirty="0">
              <a:solidFill>
                <a:schemeClr val="tx1"/>
              </a:solidFill>
              <a:latin typeface="Montserrat"/>
              <a:sym typeface="Montserrat"/>
            </a:endParaRPr>
          </a:p>
          <a:p>
            <a:r>
              <a:rPr lang="pl-PL" sz="2400" b="1" cap="small" dirty="0">
                <a:solidFill>
                  <a:schemeClr val="tx1"/>
                </a:solidFill>
                <a:latin typeface="Montserrat"/>
                <a:sym typeface="Montserrat"/>
              </a:rPr>
              <a:t>					Kacper Jasica </a:t>
            </a:r>
          </a:p>
          <a:p>
            <a:endParaRPr lang="pl-PL" sz="2400" b="1" cap="small" dirty="0">
              <a:solidFill>
                <a:schemeClr val="tx1"/>
              </a:solidFill>
              <a:latin typeface="Montserrat"/>
              <a:sym typeface="Montserrat"/>
            </a:endParaRPr>
          </a:p>
          <a:p>
            <a:r>
              <a:rPr lang="pl-PL" sz="1800" b="1" cap="small" dirty="0">
                <a:solidFill>
                  <a:schemeClr val="tx1"/>
                </a:solidFill>
                <a:latin typeface="Montserrat"/>
                <a:sym typeface="Montserrat"/>
              </a:rPr>
              <a:t>			                  Wydział Gier Małopolskiego ZPN</a:t>
            </a:r>
          </a:p>
        </p:txBody>
      </p:sp>
      <p:sp>
        <p:nvSpPr>
          <p:cNvPr id="4" name="Google Shape;99;p14">
            <a:extLst>
              <a:ext uri="{FF2B5EF4-FFF2-40B4-BE49-F238E27FC236}">
                <a16:creationId xmlns:a16="http://schemas.microsoft.com/office/drawing/2014/main" id="{CA520F2F-6BCC-2331-F955-5A27A6E3A4B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778245" y="219194"/>
            <a:ext cx="9648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Google Shape;100;p14">
            <a:extLst>
              <a:ext uri="{FF2B5EF4-FFF2-40B4-BE49-F238E27FC236}">
                <a16:creationId xmlns:a16="http://schemas.microsoft.com/office/drawing/2014/main" id="{9DE1DE8C-6FB4-02B3-87B8-4AC0219C96D8}"/>
              </a:ext>
            </a:extLst>
          </p:cNvPr>
          <p:cNvSpPr txBox="1"/>
          <p:nvPr/>
        </p:nvSpPr>
        <p:spPr>
          <a:xfrm>
            <a:off x="2834493" y="97973"/>
            <a:ext cx="4408133" cy="36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/>
            <a:endParaRPr sz="1800" dirty="0">
              <a:solidFill>
                <a:schemeClr val="dk1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BF316B5-EC57-7D54-040F-B7452334B5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6813" y="3401739"/>
            <a:ext cx="3577036" cy="357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91798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9997</TotalTime>
  <Words>3373</Words>
  <Application>Microsoft Office PowerPoint</Application>
  <PresentationFormat>Papier A4 (210x297 mm)</PresentationFormat>
  <Paragraphs>491</Paragraphs>
  <Slides>38</Slides>
  <Notes>29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38</vt:i4>
      </vt:variant>
    </vt:vector>
  </HeadingPairs>
  <TitlesOfParts>
    <vt:vector size="42" baseType="lpstr">
      <vt:lpstr>Arial</vt:lpstr>
      <vt:lpstr>Montserrat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Pawel Golpys</dc:creator>
  <cp:lastModifiedBy>Oliwier Bzowski</cp:lastModifiedBy>
  <cp:revision>119</cp:revision>
  <cp:lastPrinted>2025-12-11T12:28:37Z</cp:lastPrinted>
  <dcterms:modified xsi:type="dcterms:W3CDTF">2026-02-12T13:22:46Z</dcterms:modified>
</cp:coreProperties>
</file>